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708" r:id="rId2"/>
    <p:sldId id="710" r:id="rId3"/>
    <p:sldId id="711" r:id="rId4"/>
    <p:sldId id="70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0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883928" y="710693"/>
            <a:ext cx="99322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Directions </a:t>
            </a:r>
          </a:p>
          <a:p>
            <a:endParaRPr lang="en-US" sz="2800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Answer the questions on the following slides with this guidance:</a:t>
            </a:r>
            <a:b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limit text to bullets that are easy to read (i.e., use large font)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be concise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assume you're audience is the "informed general public”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Additional details can be added in the notes section, if needed.</a:t>
            </a:r>
          </a:p>
          <a:p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9021010 Mesopelagic LRAUV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634113" y="1169891"/>
            <a:ext cx="993228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Extend the autonomous ocean observing capability of MBARI’s LRAUVs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down into the mesopelagic zone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re-mineralization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zone between 200 and 1000 meters deep is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 important part of the biological carbon pump. 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1500m depth rated LRAUV, along with the Chiton 3D plankton imaging system will allow direct observation of sinking detritus in and below the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remineralization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zone.  These data are necessary to accurately estimate carbon export to the seafloor, which is vital for future climate models.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19200" y="1524000"/>
            <a:ext cx="99906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-We have designed, built and now tested a pressure hull upgrade for MBARI’s LRAUVs.  During 2024 we will begin offshore testing of the new 1500 meter depth rated Mesopelagic LRAUV.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(2024)?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-Finish construction and field test the Mesopelagic LRAUV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3537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902010 </a:t>
            </a:r>
            <a:r>
              <a:rPr lang="en-US" sz="2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Mesopelegic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LRAUV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814" y="1245476"/>
            <a:ext cx="2883332" cy="383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4524" y="5340543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Mesopelagic LRAUV being lowered into </a:t>
            </a:r>
            <a:r>
              <a:rPr lang="en-US" dirty="0" smtClean="0"/>
              <a:t>one of the Navy’s high </a:t>
            </a:r>
            <a:r>
              <a:rPr lang="en-US" dirty="0"/>
              <a:t>pressure test </a:t>
            </a:r>
            <a:r>
              <a:rPr lang="en-US" dirty="0" smtClean="0"/>
              <a:t>chambers.  </a:t>
            </a:r>
            <a:r>
              <a:rPr lang="en-US" dirty="0"/>
              <a:t>Special ballasting and acoustic range measurements allowed direct measurement of pressure related buoyancy </a:t>
            </a:r>
            <a:r>
              <a:rPr lang="en-US" dirty="0" smtClean="0"/>
              <a:t>changes.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2724</TotalTime>
  <Words>264</Words>
  <Application>Microsoft Office PowerPoint</Application>
  <PresentationFormat>Widescreen</PresentationFormat>
  <Paragraphs>26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9021010 Mesopelagic LRAUV</vt:lpstr>
      <vt:lpstr>PowerPoint Presentation</vt:lpstr>
      <vt:lpstr>902010 Mesopelegic LRAUV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Brett Hobson</cp:lastModifiedBy>
  <cp:revision>20</cp:revision>
  <dcterms:created xsi:type="dcterms:W3CDTF">2019-10-09T22:33:11Z</dcterms:created>
  <dcterms:modified xsi:type="dcterms:W3CDTF">2023-10-08T19:48:50Z</dcterms:modified>
</cp:coreProperties>
</file>