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710" r:id="rId2"/>
    <p:sldId id="713" r:id="rId3"/>
    <p:sldId id="70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9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902010 Mesopelagic LRAUV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What’s the fundamental problem, question, or issue you are addressing? </a:t>
            </a:r>
          </a:p>
          <a:p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Extend the autonomous ocean observing capability of MBARI’s LRAUVs down into the mesopelagic zone.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care?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re-mineralization zone between 200 and 1000 meters deep is an important part of the biological carbon pump.  A 1500m depth rated LRAUV, along with the Chiton 3D plankton imaging system will allow direct observation of sinking detritus in and below the re-mineralization zone.  These data are necessary to accurately estimate carbon export to the seafloor, which is vital for future climate models.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902010 Mesopelagic LRAUV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contribution?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are upgrading one of MBARI’s LRAUVs to work down to 1500 meter depth so it can find and follow carbon export from the surface to the deep sea.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(2025)?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Begin field testing of the new vehicle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Integrate and test the Chiton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Planktivore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Plankton Imaging systems.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23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name of project here (e.g. – 901023 Continental Margins)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07BC18-3DB6-6D42-BF2E-8723C5D1830D}"/>
              </a:ext>
            </a:extLst>
          </p:cNvPr>
          <p:cNvSpPr txBox="1"/>
          <p:nvPr/>
        </p:nvSpPr>
        <p:spPr>
          <a:xfrm>
            <a:off x="985827" y="1407655"/>
            <a:ext cx="824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Please add one or two images or a simple graph here or insert into the previous slide. </a:t>
            </a:r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7263</TotalTime>
  <Words>224</Words>
  <Application>Microsoft Office PowerPoint</Application>
  <PresentationFormat>Widescreen</PresentationFormat>
  <Paragraphs>25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902010 Mesopelagic LRAUV</vt:lpstr>
      <vt:lpstr>902010 Mesopelagic LRAUV</vt:lpstr>
      <vt:lpstr>Insert name of project here (e.g. – 901023 Continental Margins)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Brett Hobson</cp:lastModifiedBy>
  <cp:revision>30</cp:revision>
  <dcterms:created xsi:type="dcterms:W3CDTF">2019-10-09T22:33:11Z</dcterms:created>
  <dcterms:modified xsi:type="dcterms:W3CDTF">2024-10-21T05:53:06Z</dcterms:modified>
</cp:coreProperties>
</file>