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10" r:id="rId2"/>
    <p:sldId id="713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9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902101 LRAUV Development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Extend the autonomous ocean observing capability of MBARI’s LRAUVs down into the mesopelagic zone.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re-mineralization zone between 200 and 1000 meters deep is an important part of the biological carbon pump.  A 1500m depth rated LRAUV, along with the Chiton 3D plankton imaging system will allow direct observation of sinking detritus in and below the re-mineralization zone.  These data are necessary to accurately estimate carbon export to the seafloor, which is vital for future climate models.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902101 LRAUV Development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-MBARI has developed their LRAUV and continues to refine the system and develop new payloads that extend the observational capabilities to new realms of ocean science. </a:t>
            </a: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(2025)?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Continue to improve the AUV docking station to support science operations with the Chiton Camera and eDNA sampler.</a:t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Begin ocean testing of the new LRAUV hovering module. </a:t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Add Passive Acoustic Monitoring (PAM) capabilities  </a:t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- Support the technology export to Saab</a:t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3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of project here (e.g. – 901023 Continental Margins)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7" y="1407655"/>
            <a:ext cx="824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Please add one or two images or a simple graph here or insert into the previous slide.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56E01-A544-4C8B-A8E4-C00267153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073" y="2238652"/>
            <a:ext cx="2986949" cy="3982598"/>
          </a:xfrm>
          <a:prstGeom prst="rect">
            <a:avLst/>
          </a:prstGeom>
        </p:spPr>
      </p:pic>
      <p:pic>
        <p:nvPicPr>
          <p:cNvPr id="1026" name="Picture 2" descr="PXL_20240802_150231395">
            <a:extLst>
              <a:ext uri="{FF2B5EF4-FFF2-40B4-BE49-F238E27FC236}">
                <a16:creationId xmlns:a16="http://schemas.microsoft.com/office/drawing/2014/main" id="{B6A0ED96-AFE4-4355-AD1A-F9AF5EF01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734" y="3638274"/>
            <a:ext cx="26003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6FC3F8-5E9D-433D-A90F-216910C517D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82" y="3847189"/>
            <a:ext cx="3264535" cy="1544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8F5AF2-29BD-473A-9A1F-33740C971300}"/>
              </a:ext>
            </a:extLst>
          </p:cNvPr>
          <p:cNvSpPr txBox="1"/>
          <p:nvPr/>
        </p:nvSpPr>
        <p:spPr>
          <a:xfrm>
            <a:off x="1489500" y="5589408"/>
            <a:ext cx="29869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Restrictive government oversight of Un-crewed vehicles in Denmark required a large ship to deploy LRAUVs at a offshore wind farm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67AAD1-854A-4C51-BB50-DE3EF45D2CF0}"/>
              </a:ext>
            </a:extLst>
          </p:cNvPr>
          <p:cNvSpPr txBox="1"/>
          <p:nvPr/>
        </p:nvSpPr>
        <p:spPr>
          <a:xfrm>
            <a:off x="8462734" y="5600424"/>
            <a:ext cx="2986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USGS Technician launching a LRAUV into Lake Huron for a 10 day deployment.   </a:t>
            </a: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7189</TotalTime>
  <Words>289</Words>
  <Application>Microsoft Office PowerPoint</Application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902101 LRAUV Development</vt:lpstr>
      <vt:lpstr>902101 LRAUV Development</vt:lpstr>
      <vt:lpstr>Insert name of project here (e.g. – 901023 Continental Margins)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Brett Hobson</cp:lastModifiedBy>
  <cp:revision>26</cp:revision>
  <dcterms:created xsi:type="dcterms:W3CDTF">2019-10-09T22:33:11Z</dcterms:created>
  <dcterms:modified xsi:type="dcterms:W3CDTF">2024-10-21T04:30:44Z</dcterms:modified>
</cp:coreProperties>
</file>