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D6C09-F6B5-4DBD-9DE1-907E2A9F4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F13AE-DB06-42DA-A738-3690B1389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DA350-968F-4F01-BFC7-B31C14C73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B8DA1-6B7D-4D34-A906-B88B8BF4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1E529-41D7-4D97-A515-E917EB12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68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4A972-B936-4E0B-B6F5-D416919DF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93FDCE-0447-452C-A2CC-B11818127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292E7-F9AF-4F18-8374-AE63EADBC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A3129-62DF-41C5-8F31-02FC980FF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6E8CA-5052-44BB-93E4-98D2FC452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2ED659-1593-4E1C-9704-3472D4F3A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E6B303-4244-4C4C-81D1-EF6059BC7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8B418-E583-4BD4-AC96-34E58A3C3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7C5BE-3989-4549-906E-5FBF611C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0B0E7-1863-4628-AA39-B827A8D67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2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E4A96-10E0-4343-B5E2-82FF97020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66BAE-0771-4D9D-95D7-0789DDEB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3CB60-4185-4641-9077-58665927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9360E-FE17-4D6B-874D-ED129BDF2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D3A-F799-4BFD-B85E-4D02E940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9D116-9780-4C6D-9080-FCC036F6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9FB7C-13BD-43F6-8BC1-1F612C6D8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7B6CD-20D2-4F45-B46E-C429EA86F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16142-2B93-41ED-B928-1529CEF66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D341B-AA96-410C-A614-76E4A9A5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5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3ECB-4AC1-4502-8718-2B91285E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4BF4-458B-4C92-8791-D47D541C4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E142C-695E-4708-B2C1-C60DB3CD9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AE7F9-9E96-4700-881C-C7FB6C19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405E2-9533-4523-A1A7-569FBBCF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063E9-6D59-45FB-BFEF-BF96E53AB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1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DF1DF-5EB7-4E18-92AF-E391BF246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76679-4CF2-4AA2-B6B2-A968D8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CEE96-C03C-4409-99AD-AC943431B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22157A-F26D-4C6E-B355-BF5E6FD11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FD21C-4022-4F3D-9AC9-B322AC095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00AC51-BA85-409A-B618-CC7BE47EE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DC2D4B-0690-4206-8B1E-24B8BCF9E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4E5842-55D7-4F90-AA05-8CD12C1F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4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E52FB-2C45-4D4A-878D-319E23C64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A0AEA-64F5-4722-B0CA-FC78DD33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0FE5F-CAD7-45C5-AE7D-92C66706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6A35BB-88F2-4598-9681-F906EF2D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0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2DCDD9-D1F3-4724-B42E-AA80BDF2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69C77-6832-464C-A650-E008752E2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492B0-517B-4BDD-B6B5-C4DC4FA8C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8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EDA0-511B-4030-A7DA-38F2C485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02EB5-ADB0-46B5-AF70-5057AAD7A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C52A3-DD5B-4472-A76A-388A589F8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5FA7B-E0C0-416E-A933-D6A8AA87B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737374-5D7C-49BB-9323-C5E1DAC7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585E0-E214-4283-BFC3-9963257F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3471F-A883-4CE0-A5A6-4397F85E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EF72EE-2DDB-48F1-97A9-55CFACE494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42A8A-5BF8-4DEB-B1B2-AE40B8BF6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3B8C4-EEC5-42D0-BE0D-1942B666A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314A3-683F-4CCD-9960-DDF6BB542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8C297-5137-4D0F-B959-6CAC7E3D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7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B97A60-0C10-445B-B3C2-A2045F6EA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16B0F-F2B7-4489-9506-B7345C476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36EA5-61A2-4201-9A86-8C801F3E4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F67FB-52F4-4AF7-B669-871FAD02CA4B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25AA3-8BA9-45ED-917B-C89450573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585E2-58F1-4466-9021-1C301D055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D36EA-A212-40B8-8403-7A482EB2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1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29D87-CE16-4B2B-810F-61AC357E51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MesoPelagic</a:t>
            </a:r>
            <a:r>
              <a:rPr lang="en-US" dirty="0"/>
              <a:t> LRAUV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0F534C-7082-4C32-895C-EE89EFDB04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1F1F1F"/>
                </a:solidFill>
                <a:latin typeface="Google Sans"/>
              </a:rPr>
              <a:t>I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nvestigating the addition of acoustic emission monitoring systems to our current hydrostatic pressure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7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4E82-EBBC-4B86-B08C-CD667FC5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240E5-266E-4F3C-808F-1BCF2A943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Materials</a:t>
            </a:r>
          </a:p>
          <a:p>
            <a:pPr marL="457200" lvl="1" indent="0">
              <a:buNone/>
            </a:pPr>
            <a:r>
              <a:rPr lang="en-US" dirty="0"/>
              <a:t>Epoxy/carbon fiber laminate</a:t>
            </a:r>
          </a:p>
          <a:p>
            <a:pPr lvl="2"/>
            <a:r>
              <a:rPr lang="en-US" dirty="0"/>
              <a:t>~55 degree wind angle</a:t>
            </a:r>
          </a:p>
          <a:p>
            <a:pPr lvl="2"/>
            <a:r>
              <a:rPr lang="en-US" dirty="0"/>
              <a:t>Lamina thickness ~0.01225”</a:t>
            </a:r>
          </a:p>
          <a:p>
            <a:pPr lvl="2"/>
            <a:r>
              <a:rPr lang="en-US" dirty="0"/>
              <a:t>Wound around a 13” mandrel </a:t>
            </a:r>
          </a:p>
          <a:p>
            <a:pPr lvl="2"/>
            <a:r>
              <a:rPr lang="en-US" dirty="0"/>
              <a:t>Wall thickness ~0.695”</a:t>
            </a:r>
          </a:p>
          <a:p>
            <a:pPr marL="457200" lvl="1" indent="0">
              <a:buNone/>
            </a:pPr>
            <a:r>
              <a:rPr lang="en-US" dirty="0"/>
              <a:t>Carbon fiber tube with bonded titanium rings and cast titanium end-bells</a:t>
            </a:r>
          </a:p>
          <a:p>
            <a:pPr lvl="2"/>
            <a:r>
              <a:rPr lang="en-US" dirty="0"/>
              <a:t>This hull will be proof tested</a:t>
            </a:r>
          </a:p>
          <a:p>
            <a:pPr lvl="2"/>
            <a:r>
              <a:rPr lang="en-US" dirty="0"/>
              <a:t>One hull with this configuration</a:t>
            </a:r>
          </a:p>
          <a:p>
            <a:pPr marL="457200" lvl="1" indent="0">
              <a:buNone/>
            </a:pPr>
            <a:r>
              <a:rPr lang="en-US" dirty="0"/>
              <a:t>Carbon fiber tube with aluminum end-caps</a:t>
            </a:r>
          </a:p>
          <a:p>
            <a:pPr lvl="2"/>
            <a:r>
              <a:rPr lang="en-US" dirty="0"/>
              <a:t>Hull for cycling and destructive testing</a:t>
            </a:r>
          </a:p>
          <a:p>
            <a:pPr lvl="2"/>
            <a:r>
              <a:rPr lang="en-US" dirty="0"/>
              <a:t>Two hulls in the configuration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79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7746-0B0C-4230-84CC-8AD48D4A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Carbon fiber tube with bonded titanium rings and cast titanium end-bells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14951D9-9E8B-4284-9E79-E91F4AE3A5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13" y="2181726"/>
            <a:ext cx="5583656" cy="4187742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4EE7A3-92BA-4236-AA95-22CEEE008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69" y="2181726"/>
            <a:ext cx="5583656" cy="418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4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15D38-BED2-46BE-BDA9-5C1F7BE59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Carbon fiber tube with aluminum end-caps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293781-62D3-4C6D-B102-73A3D780E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204" y="1567357"/>
            <a:ext cx="6101214" cy="492398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BCEE15-18D9-45ED-8E22-A94BAE35661C}"/>
              </a:ext>
            </a:extLst>
          </p:cNvPr>
          <p:cNvSpPr txBox="1"/>
          <p:nvPr/>
        </p:nvSpPr>
        <p:spPr>
          <a:xfrm>
            <a:off x="513347" y="2582778"/>
            <a:ext cx="26469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Hull to be cycle tested and </a:t>
            </a:r>
          </a:p>
          <a:p>
            <a:r>
              <a:rPr lang="en-US" dirty="0"/>
              <a:t>ultimately pressurized to failure.</a:t>
            </a:r>
          </a:p>
          <a:p>
            <a:endParaRPr lang="en-US" dirty="0"/>
          </a:p>
          <a:p>
            <a:r>
              <a:rPr lang="en-US" dirty="0"/>
              <a:t>Hull will be filled with water to minimize shock wave.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79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83204-ACB1-4953-A9FD-B2CB4D1FA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Testing of </a:t>
            </a:r>
            <a:r>
              <a:rPr lang="en-US" dirty="0" err="1"/>
              <a:t>MesoPelagic</a:t>
            </a:r>
            <a:r>
              <a:rPr lang="en-US" dirty="0"/>
              <a:t> LRAUV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8AF67-CEAB-4AE1-BE1D-28F3E7BDF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Fitted two of the hulls with strain gauges</a:t>
            </a:r>
          </a:p>
          <a:p>
            <a:r>
              <a:rPr lang="en-US" dirty="0"/>
              <a:t>Pressure tested hull fitted with strain gauges </a:t>
            </a:r>
          </a:p>
          <a:p>
            <a:r>
              <a:rPr lang="en-US" dirty="0"/>
              <a:t>Monitored strain during the test</a:t>
            </a:r>
          </a:p>
          <a:p>
            <a:r>
              <a:rPr lang="en-US" dirty="0"/>
              <a:t>Tested hull to 2000 psi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E55E6-96BB-45C8-A5FB-0DAC15101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9748" y="2001086"/>
            <a:ext cx="5133473" cy="385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92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43595-1FB2-4025-B13B-EC885DD59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expect out of the AE sensors/equipment?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FA27E-C990-4564-B33A-F1AAAE807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7892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Determine if the tubes stabilize at working depth after cycling(Will fiber breakage quiet down?)</a:t>
            </a:r>
          </a:p>
          <a:p>
            <a:r>
              <a:rPr lang="en-US" dirty="0"/>
              <a:t>Check for consistency between tubes/hulls()</a:t>
            </a:r>
          </a:p>
          <a:p>
            <a:r>
              <a:rPr lang="en-US" dirty="0"/>
              <a:t>Help determine “knockdown” value for the tubes theoretical critical buckling/first ply failure pressure</a:t>
            </a:r>
          </a:p>
          <a:p>
            <a:r>
              <a:rPr lang="en-US" dirty="0"/>
              <a:t>Determine safety factor for the current CF tube configuration</a:t>
            </a:r>
          </a:p>
          <a:p>
            <a:r>
              <a:rPr lang="en-US" dirty="0"/>
              <a:t>Types of sensors needed to run the different test procedures(Wet/Dry)</a:t>
            </a:r>
          </a:p>
          <a:p>
            <a:r>
              <a:rPr lang="en-US" dirty="0"/>
              <a:t>What equipment is needed</a:t>
            </a:r>
          </a:p>
          <a:p>
            <a:r>
              <a:rPr lang="en-US" dirty="0"/>
              <a:t>Will we get ample warning with the AE system to stop the test and depressurize?</a:t>
            </a:r>
          </a:p>
          <a:p>
            <a:r>
              <a:rPr lang="en-US" dirty="0"/>
              <a:t>Is AE better than our current testing set up(i.e. Looking for the “knee” or converging values with inverse of strain)</a:t>
            </a:r>
          </a:p>
          <a:p>
            <a:r>
              <a:rPr lang="en-US" dirty="0"/>
              <a:t>What is this equipment going to cost?</a:t>
            </a:r>
          </a:p>
        </p:txBody>
      </p:sp>
    </p:spTree>
    <p:extLst>
      <p:ext uri="{BB962C8B-B14F-4D97-AF65-F5344CB8AC3E}">
        <p14:creationId xmlns:p14="http://schemas.microsoft.com/office/powerpoint/2010/main" val="3897911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D042B-41BA-4710-84B9-0A62C599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previous strain gauged CF tubes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4F4A16-DD59-4AF1-8F6B-D87968095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529" y="2130422"/>
            <a:ext cx="6248942" cy="3741744"/>
          </a:xfrm>
        </p:spPr>
      </p:pic>
    </p:spTree>
    <p:extLst>
      <p:ext uri="{BB962C8B-B14F-4D97-AF65-F5344CB8AC3E}">
        <p14:creationId xmlns:p14="http://schemas.microsoft.com/office/powerpoint/2010/main" val="41679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E647F-636E-40BC-BFC1-45B5166E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 built hull dimensions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CF512A-37FC-4CB6-87B6-5E2B85508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951" y="1271117"/>
            <a:ext cx="9164097" cy="5586883"/>
          </a:xfrm>
        </p:spPr>
      </p:pic>
    </p:spTree>
    <p:extLst>
      <p:ext uri="{BB962C8B-B14F-4D97-AF65-F5344CB8AC3E}">
        <p14:creationId xmlns:p14="http://schemas.microsoft.com/office/powerpoint/2010/main" val="838666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4B8AC-9D29-4460-A672-1B4BBBD34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CADE1-CE79-4887-83E6-328852697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your experience testing COPV’s</a:t>
            </a:r>
          </a:p>
          <a:p>
            <a:r>
              <a:rPr lang="en-US" dirty="0"/>
              <a:t>Fatigue Testing with COPV’s</a:t>
            </a:r>
          </a:p>
          <a:p>
            <a:r>
              <a:rPr lang="en-US" dirty="0"/>
              <a:t>Destructive testing</a:t>
            </a:r>
          </a:p>
          <a:p>
            <a:r>
              <a:rPr lang="en-US" dirty="0"/>
              <a:t>Recommendations?</a:t>
            </a:r>
          </a:p>
          <a:p>
            <a:r>
              <a:rPr lang="en-US" dirty="0"/>
              <a:t>Could be a noisy testing environment-will this effect our results?</a:t>
            </a:r>
          </a:p>
          <a:p>
            <a:pPr marL="0" indent="0">
              <a:buNone/>
            </a:pPr>
            <a:r>
              <a:rPr lang="en-US" dirty="0"/>
              <a:t>Bonding Sensors</a:t>
            </a:r>
          </a:p>
          <a:p>
            <a:r>
              <a:rPr lang="en-US" dirty="0"/>
              <a:t>What adhesive to use?</a:t>
            </a:r>
          </a:p>
          <a:p>
            <a:r>
              <a:rPr lang="en-US" dirty="0"/>
              <a:t>How many?</a:t>
            </a:r>
          </a:p>
          <a:p>
            <a:r>
              <a:rPr lang="en-US" dirty="0"/>
              <a:t>Where?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0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337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Google Sans</vt:lpstr>
      <vt:lpstr>Office Theme</vt:lpstr>
      <vt:lpstr>MesoPelagic LRAUV</vt:lpstr>
      <vt:lpstr>Background Information</vt:lpstr>
      <vt:lpstr>Carbon fiber tube with bonded titanium rings and cast titanium end-bells</vt:lpstr>
      <vt:lpstr>Carbon fiber tube with aluminum end-caps</vt:lpstr>
      <vt:lpstr>Previous Testing of MesoPelagic LRAUV</vt:lpstr>
      <vt:lpstr>What can we expect out of the AE sensors/equipment?</vt:lpstr>
      <vt:lpstr>Results from previous strain gauged CF tubes</vt:lpstr>
      <vt:lpstr>As built hull dimensions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MesoPelagic LRAUV</dc:title>
  <dc:creator>Aaron Schnittger</dc:creator>
  <cp:lastModifiedBy>Aaron Schnittger</cp:lastModifiedBy>
  <cp:revision>11</cp:revision>
  <dcterms:created xsi:type="dcterms:W3CDTF">2024-04-01T23:52:36Z</dcterms:created>
  <dcterms:modified xsi:type="dcterms:W3CDTF">2024-04-02T16:56:46Z</dcterms:modified>
</cp:coreProperties>
</file>