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0" r:id="rId3"/>
  </p:sldMasterIdLst>
  <p:notesMasterIdLst>
    <p:notesMasterId r:id="rId4"/>
  </p:notesMasterIdLst>
  <p:sldIdLst>
    <p:sldId id="256" r:id="rId5"/>
    <p:sldId id="257" r:id="rId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1" name="Google Shape;91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" name="Google Shape;99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wo Content">
  <p:cSld name="1_Two Conten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body"/>
          </p:nvPr>
        </p:nvSpPr>
        <p:spPr>
          <a:xfrm>
            <a:off x="838200" y="1253330"/>
            <a:ext cx="5181600" cy="45622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2" type="body"/>
          </p:nvPr>
        </p:nvSpPr>
        <p:spPr>
          <a:xfrm>
            <a:off x="6172200" y="1253331"/>
            <a:ext cx="5181600" cy="45622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3" type="subTitle"/>
          </p:nvPr>
        </p:nvSpPr>
        <p:spPr>
          <a:xfrm>
            <a:off x="838200" y="6071616"/>
            <a:ext cx="10515600" cy="347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3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Google Shape;73;p1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4" name="Google Shape;74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" name="Google Shape;86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3" name="Google Shape;23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5" name="Google Shape;35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8" name="Google Shape;48;p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0" name="Google Shape;50;p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6" name="Google Shape;66;p1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7" name="Google Shape;67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 txBox="1"/>
          <p:nvPr>
            <p:ph type="title"/>
          </p:nvPr>
        </p:nvSpPr>
        <p:spPr>
          <a:xfrm>
            <a:off x="838201" y="365125"/>
            <a:ext cx="6267676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ts val="2600"/>
              <a:buFont typeface="Arial"/>
              <a:buNone/>
            </a:pPr>
            <a:r>
              <a:rPr b="1" lang="en-US" sz="2600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rPr>
              <a:t>902100 Telepresence on MBARI Research Vessels</a:t>
            </a:r>
            <a:endParaRPr/>
          </a:p>
        </p:txBody>
      </p:sp>
      <p:sp>
        <p:nvSpPr>
          <p:cNvPr id="95" name="Google Shape;95;p14"/>
          <p:cNvSpPr txBox="1"/>
          <p:nvPr/>
        </p:nvSpPr>
        <p:spPr>
          <a:xfrm>
            <a:off x="955848" y="1599258"/>
            <a:ext cx="6020686" cy="44012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COVID-19 and a changing world are reducing the at-sea workforce, limiting cruise productivity.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Telepresence enables on-shore</a:t>
            </a:r>
            <a:endParaRPr/>
          </a:p>
          <a:p>
            <a:pPr indent="-4572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Observation</a:t>
            </a:r>
            <a:endParaRPr/>
          </a:p>
          <a:p>
            <a:pPr indent="-4572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Decision Making</a:t>
            </a:r>
            <a:endParaRPr/>
          </a:p>
          <a:p>
            <a:pPr indent="-4572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Annotation</a:t>
            </a:r>
            <a:endParaRPr/>
          </a:p>
          <a:p>
            <a:pPr indent="-4572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Technical Support</a:t>
            </a:r>
            <a:endParaRPr/>
          </a:p>
          <a:p>
            <a:pPr indent="-4572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Outreach and Engagement</a:t>
            </a:r>
            <a:endParaRPr/>
          </a:p>
        </p:txBody>
      </p:sp>
      <p:pic>
        <p:nvPicPr>
          <p:cNvPr id="96" name="Google Shape;96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05876" y="577224"/>
            <a:ext cx="5009038" cy="5915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ts val="2600"/>
              <a:buFont typeface="Arial"/>
              <a:buNone/>
            </a:pPr>
            <a:r>
              <a:rPr b="1" lang="en-US" sz="2600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rPr>
              <a:t>902100 Telepresence on MBARI Research Vessels</a:t>
            </a:r>
            <a:endParaRPr/>
          </a:p>
        </p:txBody>
      </p:sp>
      <p:sp>
        <p:nvSpPr>
          <p:cNvPr id="103" name="Google Shape;103;p15"/>
          <p:cNvSpPr txBox="1"/>
          <p:nvPr/>
        </p:nvSpPr>
        <p:spPr>
          <a:xfrm>
            <a:off x="985826" y="1390722"/>
            <a:ext cx="10809799" cy="1815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Development of a solution that fits within conventional ship satellite communication systems has the potential to enable the broader oceanographic community facing the same limitations.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4" name="Google Shape;10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82933" y="2982333"/>
            <a:ext cx="4412693" cy="3510542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5"/>
          <p:cNvSpPr txBox="1"/>
          <p:nvPr/>
        </p:nvSpPr>
        <p:spPr>
          <a:xfrm>
            <a:off x="985826" y="2982333"/>
            <a:ext cx="6397200" cy="35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2021 Efforts: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Refinement of the 2020 rapid response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Multi-contributor expansion of VARS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</a:rPr>
              <a:t>Situational </a:t>
            </a: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awareness software development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Monthly outreach experiences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5"/>
          <p:cNvSpPr txBox="1"/>
          <p:nvPr/>
        </p:nvSpPr>
        <p:spPr>
          <a:xfrm>
            <a:off x="3877733" y="6521763"/>
            <a:ext cx="791789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Telepresence view of 2020 NW Paull Expedition --</a:t>
            </a:r>
            <a:r>
              <a:rPr i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Jason Addison </a:t>
            </a:r>
            <a:r>
              <a:rPr i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(USGS)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