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708" r:id="rId2"/>
    <p:sldId id="70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60"/>
    <p:restoredTop sz="94720"/>
  </p:normalViewPr>
  <p:slideViewPr>
    <p:cSldViewPr snapToGrid="0" snapToObjects="1">
      <p:cViewPr varScale="1">
        <p:scale>
          <a:sx n="76" d="100"/>
          <a:sy n="76" d="100"/>
        </p:scale>
        <p:origin x="200" y="2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267676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902100 Telepresence on MBARI Research Vessels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8" y="1599258"/>
            <a:ext cx="60206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COVID-19 and a changing world are reducing the at-sea workforce, potentially limiting productivity.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Telepresence enables on-shore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Observation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Decision Making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Annotation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Technical Support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Outreach and Engagement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2AE709-CF0F-C74E-9DCB-2AE569EEA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876" y="577224"/>
            <a:ext cx="5009038" cy="591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902100 Telepresence on MBARI Research Vessels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07BC18-3DB6-6D42-BF2E-8723C5D1830D}"/>
              </a:ext>
            </a:extLst>
          </p:cNvPr>
          <p:cNvSpPr txBox="1"/>
          <p:nvPr/>
        </p:nvSpPr>
        <p:spPr>
          <a:xfrm>
            <a:off x="985826" y="1390722"/>
            <a:ext cx="108097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Development of a solution that fits within conventional ship satellite communication systems has the potential to enable the broader oceanographic community facing the same limitations.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6D2736-55E4-7D48-8E19-E85C3C433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933" y="2982333"/>
            <a:ext cx="4412693" cy="35105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6DB58A-AC77-D749-867B-2423FFF253D4}"/>
              </a:ext>
            </a:extLst>
          </p:cNvPr>
          <p:cNvSpPr txBox="1"/>
          <p:nvPr/>
        </p:nvSpPr>
        <p:spPr>
          <a:xfrm>
            <a:off x="985826" y="2982333"/>
            <a:ext cx="639710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2021 Efforts: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Refinement of the 2020 rapid response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Multi-contributor expansion of VARS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Integrated contextual awareness tools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Monthly outreach experiences</a:t>
            </a:r>
          </a:p>
          <a:p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D6F905-26E4-454D-A1B3-5701E9B6A2E8}"/>
              </a:ext>
            </a:extLst>
          </p:cNvPr>
          <p:cNvSpPr txBox="1"/>
          <p:nvPr/>
        </p:nvSpPr>
        <p:spPr>
          <a:xfrm>
            <a:off x="3877733" y="6521763"/>
            <a:ext cx="791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Telepresence view of 2020 NW Paull Expedition -- Jason Addison (USGS)</a:t>
            </a:r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100</Words>
  <Application>Microsoft Macintosh PowerPoint</Application>
  <PresentationFormat>Widescreen</PresentationFormat>
  <Paragraphs>18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902100 Telepresence on MBARI Research Vessels</vt:lpstr>
      <vt:lpstr>902100 Telepresence on MBARI Research Vessels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Eric Martin</cp:lastModifiedBy>
  <cp:revision>11</cp:revision>
  <dcterms:created xsi:type="dcterms:W3CDTF">2019-10-09T22:33:11Z</dcterms:created>
  <dcterms:modified xsi:type="dcterms:W3CDTF">2020-10-19T14:10:06Z</dcterms:modified>
</cp:coreProperties>
</file>