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0" roundtripDataSignature="AMtx7mgkioIKz672y6Sk82leqN3+KeoW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body"/>
          </p:nvPr>
        </p:nvSpPr>
        <p:spPr>
          <a:xfrm>
            <a:off x="838200" y="1253330"/>
            <a:ext cx="5181600" cy="4562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2" type="body"/>
          </p:nvPr>
        </p:nvSpPr>
        <p:spPr>
          <a:xfrm>
            <a:off x="6172200" y="1253331"/>
            <a:ext cx="5181600" cy="4562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3" type="subTitle"/>
          </p:nvPr>
        </p:nvSpPr>
        <p:spPr>
          <a:xfrm>
            <a:off x="838200" y="6071616"/>
            <a:ext cx="105156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b="1" lang="en-US" sz="26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902012 Telepresence for MBARI Research Vessels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955847" y="1347691"/>
            <a:ext cx="99324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What’s the fundamental problem, question, or issue you are addressing?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How do we expand the ability of collaborators to make meaningful contributions to MBARI’s offshore research expeditions?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>
            <p:ph type="title"/>
          </p:nvPr>
        </p:nvSpPr>
        <p:spPr>
          <a:xfrm>
            <a:off x="838200" y="3567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b="1" lang="en-US" sz="26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902012 Telepresence for MBARI Research Vessels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955847" y="1347691"/>
            <a:ext cx="99324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is it important/why should anyone care?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COVID-19 continues to impact MBARI operations, and collaborators still need access to ongoing offshore research.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Telepresence has enabled expansion in collaborator contributions for MBARI’s offshore research.</a:t>
            </a:r>
            <a:endParaRPr sz="2800">
              <a:solidFill>
                <a:schemeClr val="dk1"/>
              </a:solidFill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A live connection to MBARI’s vessels can be a powerful tool for communicating with the public.</a:t>
            </a:r>
            <a:endParaRPr sz="2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b="1" lang="en-US" sz="26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902012 Telepresence for MBARI Research Vessels</a:t>
            </a:r>
            <a:endParaRPr/>
          </a:p>
        </p:txBody>
      </p:sp>
      <p:sp>
        <p:nvSpPr>
          <p:cNvPr id="109" name="Google Shape;109;p3"/>
          <p:cNvSpPr txBox="1"/>
          <p:nvPr/>
        </p:nvSpPr>
        <p:spPr>
          <a:xfrm>
            <a:off x="955847" y="1347691"/>
            <a:ext cx="99324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we doing about it/what’s MBARI’s unique contribution?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MBARI has compact satellite systems, and developing a small solution can enable similar research vessels.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Telepresence enabled expeditions continue to help our PIs engage a broader audience. 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b="1" lang="en-US" sz="26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902012 Telepresence for MBARI Research Vessels</a:t>
            </a:r>
            <a:endParaRPr/>
          </a:p>
        </p:txBody>
      </p:sp>
      <p:sp>
        <p:nvSpPr>
          <p:cNvPr id="116" name="Google Shape;116;p4"/>
          <p:cNvSpPr txBox="1"/>
          <p:nvPr/>
        </p:nvSpPr>
        <p:spPr>
          <a:xfrm>
            <a:off x="955847" y="1347691"/>
            <a:ext cx="99324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 are your project plans for next year (2022)?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Delivery of a new unified interface for telepresence users.</a:t>
            </a:r>
            <a:endParaRPr sz="2800">
              <a:solidFill>
                <a:schemeClr val="dk1"/>
              </a:solidFill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Transition telepresence from development to general use.</a:t>
            </a:r>
            <a:endParaRPr sz="2800">
              <a:solidFill>
                <a:schemeClr val="dk1"/>
              </a:solidFill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Conduct user studies to inform future proposals for the new R/V David Packard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b="1" lang="en-US" sz="26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902012 Telepresence for MBARI Research Vessels</a:t>
            </a:r>
            <a:endParaRPr/>
          </a:p>
        </p:txBody>
      </p:sp>
      <p:pic>
        <p:nvPicPr>
          <p:cNvPr id="123" name="Google Shape;12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50" y="1690700"/>
            <a:ext cx="6917728" cy="379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9400" y="3320425"/>
            <a:ext cx="3190300" cy="3137475"/>
          </a:xfrm>
          <a:prstGeom prst="rect">
            <a:avLst/>
          </a:prstGeom>
          <a:noFill/>
          <a:ln cap="flat" cmpd="sng" w="38100">
            <a:solidFill>
              <a:srgbClr val="4BA17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5" name="Google Shape;125;p5"/>
          <p:cNvSpPr txBox="1"/>
          <p:nvPr/>
        </p:nvSpPr>
        <p:spPr>
          <a:xfrm>
            <a:off x="296950" y="5432250"/>
            <a:ext cx="5554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Telepresence enables moments like the one shown here, collaborative work, across disciplines, and connects MBARI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to anyone with access to the internet.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2019-10-09T22:33:11Z</dcterms:created>
  <dc:creator>Mandy Allen</dc:creator>
</cp:coreProperties>
</file>