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6"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Lst>
  <p:sldSz cy="5143500" cx="9144000"/>
  <p:notesSz cx="6858000" cy="9144000"/>
  <p:embeddedFontLst>
    <p:embeddedFont>
      <p:font typeface="Roboto"/>
      <p:regular r:id="rId26"/>
      <p:bold r:id="rId27"/>
      <p:italic r:id="rId28"/>
      <p:boldItalic r:id="rId29"/>
    </p:embeddedFont>
    <p:embeddedFont>
      <p:font typeface="Helvetica Neue"/>
      <p:regular r:id="rId30"/>
      <p:bold r:id="rId31"/>
      <p:italic r:id="rId32"/>
      <p:boldItalic r:id="rId3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Roboto-regular.fntdata"/><Relationship Id="rId25" Type="http://schemas.openxmlformats.org/officeDocument/2006/relationships/slide" Target="slides/slide21.xml"/><Relationship Id="rId28" Type="http://schemas.openxmlformats.org/officeDocument/2006/relationships/font" Target="fonts/Roboto-italic.fntdata"/><Relationship Id="rId27" Type="http://schemas.openxmlformats.org/officeDocument/2006/relationships/font" Target="fonts/Roboto-bold.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Roboto-boldItalic.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HelveticaNeue-bold.fntdata"/><Relationship Id="rId30" Type="http://schemas.openxmlformats.org/officeDocument/2006/relationships/font" Target="fonts/HelveticaNeue-regular.fntdata"/><Relationship Id="rId11" Type="http://schemas.openxmlformats.org/officeDocument/2006/relationships/slide" Target="slides/slide7.xml"/><Relationship Id="rId33" Type="http://schemas.openxmlformats.org/officeDocument/2006/relationships/font" Target="fonts/HelveticaNeue-boldItalic.fntdata"/><Relationship Id="rId10" Type="http://schemas.openxmlformats.org/officeDocument/2006/relationships/slide" Target="slides/slide6.xml"/><Relationship Id="rId32" Type="http://schemas.openxmlformats.org/officeDocument/2006/relationships/font" Target="fonts/HelveticaNeue-italic.fntdata"/><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26fc34e0d2_5_0: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26fc34e0d2_5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d0fd86b7a3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d0fd86b7a3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Contributes with lift and drag at each fin center of mass</a:t>
            </a:r>
            <a:endParaRPr/>
          </a:p>
          <a:p>
            <a:pPr indent="0" lvl="0" marL="0" rtl="0" algn="l">
              <a:spcBef>
                <a:spcPts val="0"/>
              </a:spcBef>
              <a:spcAft>
                <a:spcPts val="0"/>
              </a:spcAft>
              <a:buNone/>
            </a:pPr>
            <a:r>
              <a:rPr lang="en"/>
              <a:t>Slope</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d0fd86b7a3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d0fd86b7a3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Counteract the movement from the thrust and the rotation generated by the fins</a:t>
            </a:r>
            <a:endParaRPr/>
          </a:p>
          <a:p>
            <a:pPr indent="0" lvl="0" marL="0" rtl="0" algn="l">
              <a:spcBef>
                <a:spcPts val="0"/>
              </a:spcBef>
              <a:spcAft>
                <a:spcPts val="0"/>
              </a:spcAft>
              <a:buNone/>
            </a:pPr>
            <a:r>
              <a:rPr lang="en"/>
              <a:t>Based on Fossen’s equations</a:t>
            </a:r>
            <a:endParaRPr/>
          </a:p>
          <a:p>
            <a:pPr indent="0" lvl="0" marL="0" rtl="0" algn="l">
              <a:spcBef>
                <a:spcPts val="0"/>
              </a:spcBef>
              <a:spcAft>
                <a:spcPts val="0"/>
              </a:spcAft>
              <a:buNone/>
            </a:pPr>
            <a:r>
              <a:rPr lang="en"/>
              <a:t>Compute three terms: Added mass, drag and coriolis based on multiple parameters that are passed to the plugin</a:t>
            </a:r>
            <a:endParaRPr/>
          </a:p>
          <a:p>
            <a:pPr indent="0" lvl="0" marL="0" rtl="0" algn="l">
              <a:spcBef>
                <a:spcPts val="0"/>
              </a:spcBef>
              <a:spcAft>
                <a:spcPts val="0"/>
              </a:spcAft>
              <a:buNone/>
            </a:pPr>
            <a:r>
              <a:rPr lang="en"/>
              <a:t>These parameters have been provided by MBARI</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d0fd86b7a3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d0fd86b7a3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Diagram represents all running plugins in Tethys</a:t>
            </a:r>
            <a:endParaRPr/>
          </a:p>
          <a:p>
            <a:pPr indent="0" lvl="0" marL="0" rtl="0" algn="l">
              <a:spcBef>
                <a:spcPts val="0"/>
              </a:spcBef>
              <a:spcAft>
                <a:spcPts val="0"/>
              </a:spcAft>
              <a:buNone/>
            </a:pPr>
            <a:r>
              <a:rPr lang="en"/>
              <a:t>TethysComm represents the public plugin</a:t>
            </a:r>
            <a:endParaRPr/>
          </a:p>
          <a:p>
            <a:pPr indent="0" lvl="0" marL="0" rtl="0" algn="l">
              <a:spcBef>
                <a:spcPts val="0"/>
              </a:spcBef>
              <a:spcAft>
                <a:spcPts val="0"/>
              </a:spcAft>
              <a:buNone/>
            </a:pPr>
            <a:r>
              <a:rPr lang="en"/>
              <a:t>Input: The next command (coming from the MVA code)</a:t>
            </a:r>
            <a:endParaRPr/>
          </a:p>
          <a:p>
            <a:pPr indent="0" lvl="0" marL="0" rtl="0" algn="l">
              <a:spcBef>
                <a:spcPts val="0"/>
              </a:spcBef>
              <a:spcAft>
                <a:spcPts val="0"/>
              </a:spcAft>
              <a:buNone/>
            </a:pPr>
            <a:r>
              <a:rPr lang="en"/>
              <a:t>Applies that command.</a:t>
            </a:r>
            <a:endParaRPr/>
          </a:p>
          <a:p>
            <a:pPr indent="0" lvl="0" marL="0" rtl="0" algn="l">
              <a:spcBef>
                <a:spcPts val="0"/>
              </a:spcBef>
              <a:spcAft>
                <a:spcPts val="0"/>
              </a:spcAft>
              <a:buNone/>
            </a:pPr>
            <a:r>
              <a:rPr lang="en"/>
              <a:t>Produces</a:t>
            </a:r>
            <a:r>
              <a:rPr lang="en"/>
              <a:t> the state and send it back to the MVA code.</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cf4bffb9df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cf4bffb9df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Contract between the simulation and the code controlling each robot</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cf4bffb9df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cf4bffb9df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 case asked:</a:t>
            </a:r>
            <a:br>
              <a:rPr lang="en"/>
            </a:br>
            <a:r>
              <a:rPr lang="en"/>
              <a:t>World Stats is published every simulation iteration, default 1 ms.</a:t>
            </a:r>
            <a:endParaRPr/>
          </a:p>
          <a:p>
            <a:pPr indent="0" lvl="0" marL="0" rtl="0" algn="l">
              <a:spcBef>
                <a:spcPts val="0"/>
              </a:spcBef>
              <a:spcAft>
                <a:spcPts val="0"/>
              </a:spcAft>
              <a:buNone/>
            </a:pPr>
            <a:r>
              <a:rPr lang="en"/>
              <a:t>State is published every plugin iteration, which is slower, but still more frequent than commands from LRAUV, in RTF 1.</a:t>
            </a:r>
            <a:endParaRPr/>
          </a:p>
          <a:p>
            <a:pPr indent="0" lvl="0" marL="0" rtl="0" algn="l">
              <a:spcBef>
                <a:spcPts val="0"/>
              </a:spcBef>
              <a:spcAft>
                <a:spcPts val="0"/>
              </a:spcAft>
              <a:buNone/>
            </a:pPr>
            <a:r>
              <a:rPr lang="en"/>
              <a:t>For simplicity, the diagram only shows 1 State message. The reality is that you might have multiple State messages during the 400 ms wait. In addition, the Wait period between Command and State can be longer or shorter, depending on dt.</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cdb89372ac_4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 name="Google Shape;196;gcdb89372ac_4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If video doesn’t play (error 5) in Chrome, enable third-party cookies (click on the eye on the right end of the address bar, click Allow cookies)</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cdb89372ac_4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cdb89372ac_4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Plot is Ignition only, no integration. This is expected to be faster and dependent on the machine.</a:t>
            </a:r>
            <a:endParaRPr>
              <a:solidFill>
                <a:schemeClr val="dk1"/>
              </a:solidFill>
            </a:endParaRPr>
          </a:p>
          <a:p>
            <a:pPr indent="0" lvl="0" marL="0" rtl="0" algn="l">
              <a:spcBef>
                <a:spcPts val="0"/>
              </a:spcBef>
              <a:spcAft>
                <a:spcPts val="0"/>
              </a:spcAft>
              <a:buNone/>
            </a:pPr>
            <a:r>
              <a:rPr lang="en">
                <a:solidFill>
                  <a:schemeClr val="dk1"/>
                </a:solidFill>
              </a:rPr>
              <a:t>Future work: Controller instability is expected when too fast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cdb89372ac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6" name="Google Shape;216;gcdb89372ac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If video doesn’t play (error 5) in Chrome, enable third-party cookies (click on the eye on the right end of the address bar, click Allow cookies)</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gcdb89372ac_5_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6" name="Google Shape;226;gcdb89372ac_5_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If video doesn’t play (error 5) in Chrome, enable third-party cookies (click on the eye on the right end of the address bar, click Allow cookies)</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cdb89372ac_5_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4" name="Google Shape;234;gcdb89372ac_5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Main point: Stays synchronized after pause and time step changes.</a:t>
            </a:r>
            <a:endParaRPr/>
          </a:p>
          <a:p>
            <a:pPr indent="0" lvl="0" marL="0" rtl="0" algn="l">
              <a:spcBef>
                <a:spcPts val="0"/>
              </a:spcBef>
              <a:spcAft>
                <a:spcPts val="0"/>
              </a:spcAft>
              <a:buNone/>
            </a:pPr>
            <a:r>
              <a:rPr lang="en"/>
              <a:t>To field questions:</a:t>
            </a:r>
            <a:endParaRPr/>
          </a:p>
          <a:p>
            <a:pPr indent="0" lvl="0" marL="0" rtl="0" algn="l">
              <a:spcBef>
                <a:spcPts val="0"/>
              </a:spcBef>
              <a:spcAft>
                <a:spcPts val="0"/>
              </a:spcAft>
              <a:buNone/>
            </a:pPr>
            <a:r>
              <a:rPr lang="en"/>
              <a:t>Vehicle is moving after 20 s.</a:t>
            </a:r>
            <a:endParaRPr/>
          </a:p>
          <a:p>
            <a:pPr indent="0" lvl="0" marL="0" rtl="0" algn="l">
              <a:spcBef>
                <a:spcPts val="0"/>
              </a:spcBef>
              <a:spcAft>
                <a:spcPts val="0"/>
              </a:spcAft>
              <a:buNone/>
            </a:pPr>
            <a:r>
              <a:rPr lang="en"/>
              <a:t>Dynamic step size change requires some time to stabilize.</a:t>
            </a:r>
            <a:endParaRPr/>
          </a:p>
          <a:p>
            <a:pPr indent="0" lvl="0" marL="0" rtl="0" algn="l">
              <a:spcBef>
                <a:spcPts val="0"/>
              </a:spcBef>
              <a:spcAft>
                <a:spcPts val="0"/>
              </a:spcAft>
              <a:buNone/>
            </a:pPr>
            <a:r>
              <a:rPr lang="en"/>
              <a:t>Resuming a pause takes a little extra time to come back. No State messages are published when paused, so LRAUV code waits for a while.</a:t>
            </a:r>
            <a:endParaRPr/>
          </a:p>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gb28b506520_0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gb28b50652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gb28b506520_0_2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6" name="Google Shape;246;gb28b506520_0_2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cdb89372ac_4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3" name="Google Shape;253;gcdb89372ac_4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Backup slide in case people ask about dynamic change to time step</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cf4bffb9df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cf4bffb9df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Kinematric structure of the model as well as dynamics properties</a:t>
            </a:r>
            <a:endParaRPr/>
          </a:p>
          <a:p>
            <a:pPr indent="0" lvl="0" marL="0" rtl="0" algn="l">
              <a:spcBef>
                <a:spcPts val="0"/>
              </a:spcBef>
              <a:spcAft>
                <a:spcPts val="0"/>
              </a:spcAft>
              <a:buNone/>
            </a:pPr>
            <a:r>
              <a:rPr lang="en"/>
              <a:t>Links: </a:t>
            </a:r>
            <a:r>
              <a:rPr lang="en"/>
              <a:t>Chassis</a:t>
            </a:r>
            <a:r>
              <a:rPr lang="en"/>
              <a:t>, propeller, rudder and elevator</a:t>
            </a:r>
            <a:endParaRPr/>
          </a:p>
          <a:p>
            <a:pPr indent="0" lvl="0" marL="0" rtl="0" algn="l">
              <a:spcBef>
                <a:spcPts val="0"/>
              </a:spcBef>
              <a:spcAft>
                <a:spcPts val="0"/>
              </a:spcAft>
              <a:buNone/>
            </a:pPr>
            <a:r>
              <a:rPr lang="en"/>
              <a:t>Joints: Glue two different links together and add constraints</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d0fd86b7a3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d0fd86b7a3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d0fd86b7a3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d0fd86b7a3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b28b506520_0_3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b28b506520_0_3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d0fd86b7a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d0fd86b7a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Ignition Gazebo as a collection of components: Physics, sensor generation, rendering, GUI,...</a:t>
            </a:r>
            <a:endParaRPr/>
          </a:p>
          <a:p>
            <a:pPr indent="0" lvl="0" marL="0" rtl="0" algn="l">
              <a:spcBef>
                <a:spcPts val="0"/>
              </a:spcBef>
              <a:spcAft>
                <a:spcPts val="0"/>
              </a:spcAft>
              <a:buNone/>
            </a:pPr>
            <a:r>
              <a:rPr lang="en"/>
              <a:t>Plugins allow to customize simulations, for example, adding custom forces</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cf4bffb9df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cf4bffb9df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Contributes with a force in the direction of the movement</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d0fd86b7a3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d0fd86b7a3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It doesn’t contribute with forces, it just moves the fins.</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8.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8.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8.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9.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8.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SRF Presentation Template" type="title">
  <p:cSld name="TITLE">
    <p:spTree>
      <p:nvGrpSpPr>
        <p:cNvPr id="8" name="Shape 8"/>
        <p:cNvGrpSpPr/>
        <p:nvPr/>
      </p:nvGrpSpPr>
      <p:grpSpPr>
        <a:xfrm>
          <a:off x="0" y="0"/>
          <a:ext cx="0" cy="0"/>
          <a:chOff x="0" y="0"/>
          <a:chExt cx="0" cy="0"/>
        </a:xfrm>
      </p:grpSpPr>
      <p:sp>
        <p:nvSpPr>
          <p:cNvPr id="9" name="Google Shape;9;p2"/>
          <p:cNvSpPr txBox="1"/>
          <p:nvPr>
            <p:ph type="title"/>
          </p:nvPr>
        </p:nvSpPr>
        <p:spPr>
          <a:xfrm>
            <a:off x="381000" y="1324388"/>
            <a:ext cx="7737900" cy="1087500"/>
          </a:xfrm>
          <a:prstGeom prst="rect">
            <a:avLst/>
          </a:prstGeom>
        </p:spPr>
        <p:txBody>
          <a:bodyPr anchorCtr="0" anchor="b" bIns="91425" lIns="91425" spcFirstLastPara="1" rIns="91425" wrap="square" tIns="91425">
            <a:noAutofit/>
          </a:bodyPr>
          <a:lstStyle>
            <a:lvl1pPr lvl="0" rtl="0">
              <a:spcBef>
                <a:spcPts val="0"/>
              </a:spcBef>
              <a:spcAft>
                <a:spcPts val="0"/>
              </a:spcAft>
              <a:buNone/>
              <a:defRPr>
                <a:solidFill>
                  <a:srgbClr val="44497A"/>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10" name="Google Shape;10;p2"/>
          <p:cNvSpPr txBox="1"/>
          <p:nvPr>
            <p:ph idx="1" type="subTitle"/>
          </p:nvPr>
        </p:nvSpPr>
        <p:spPr>
          <a:xfrm>
            <a:off x="381000" y="2292225"/>
            <a:ext cx="7348800" cy="4125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None/>
              <a:defRPr sz="2000">
                <a:solidFill>
                  <a:srgbClr val="7A7C7E"/>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cxnSp>
        <p:nvCxnSpPr>
          <p:cNvPr id="11" name="Google Shape;11;p2"/>
          <p:cNvCxnSpPr>
            <a:stCxn id="9" idx="1"/>
            <a:endCxn id="9" idx="1"/>
          </p:cNvCxnSpPr>
          <p:nvPr/>
        </p:nvCxnSpPr>
        <p:spPr>
          <a:xfrm>
            <a:off x="381000" y="1868138"/>
            <a:ext cx="0" cy="0"/>
          </a:xfrm>
          <a:prstGeom prst="straightConnector1">
            <a:avLst/>
          </a:prstGeom>
          <a:noFill/>
          <a:ln cap="flat" cmpd="sng" w="19050">
            <a:solidFill>
              <a:schemeClr val="dk2"/>
            </a:solidFill>
            <a:prstDash val="solid"/>
            <a:round/>
            <a:headEnd len="med" w="med" type="none"/>
            <a:tailEnd len="med" w="med" type="none"/>
          </a:ln>
        </p:spPr>
      </p:cxnSp>
      <p:sp>
        <p:nvSpPr>
          <p:cNvPr id="12" name="Google Shape;12;p2"/>
          <p:cNvSpPr txBox="1"/>
          <p:nvPr>
            <p:ph idx="2" type="subTitle"/>
          </p:nvPr>
        </p:nvSpPr>
        <p:spPr>
          <a:xfrm>
            <a:off x="381000" y="2920875"/>
            <a:ext cx="7348800" cy="4125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None/>
              <a:defRPr sz="2000">
                <a:solidFill>
                  <a:srgbClr val="7A7C7E"/>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pic>
        <p:nvPicPr>
          <p:cNvPr descr="openrobotics-logo-stacked(1).png" id="13" name="Google Shape;13;p2"/>
          <p:cNvPicPr preferRelativeResize="0"/>
          <p:nvPr/>
        </p:nvPicPr>
        <p:blipFill>
          <a:blip r:embed="rId2">
            <a:alphaModFix/>
          </a:blip>
          <a:stretch>
            <a:fillRect/>
          </a:stretch>
        </p:blipFill>
        <p:spPr>
          <a:xfrm>
            <a:off x="164165" y="4750930"/>
            <a:ext cx="1021856" cy="294038"/>
          </a:xfrm>
          <a:prstGeom prst="rect">
            <a:avLst/>
          </a:prstGeom>
          <a:noFill/>
          <a:ln>
            <a:noFill/>
          </a:ln>
        </p:spPr>
      </p:pic>
      <p:pic>
        <p:nvPicPr>
          <p:cNvPr id="14" name="Google Shape;14;p2"/>
          <p:cNvPicPr preferRelativeResize="0"/>
          <p:nvPr/>
        </p:nvPicPr>
        <p:blipFill>
          <a:blip r:embed="rId3">
            <a:alphaModFix/>
          </a:blip>
          <a:stretch>
            <a:fillRect/>
          </a:stretch>
        </p:blipFill>
        <p:spPr>
          <a:xfrm>
            <a:off x="8274963" y="4713598"/>
            <a:ext cx="557334" cy="383625"/>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p:cSld name="TITLE_1">
    <p:spTree>
      <p:nvGrpSpPr>
        <p:cNvPr id="15" name="Shape 15"/>
        <p:cNvGrpSpPr/>
        <p:nvPr/>
      </p:nvGrpSpPr>
      <p:grpSpPr>
        <a:xfrm>
          <a:off x="0" y="0"/>
          <a:ext cx="0" cy="0"/>
          <a:chOff x="0" y="0"/>
          <a:chExt cx="0" cy="0"/>
        </a:xfrm>
      </p:grpSpPr>
      <p:sp>
        <p:nvSpPr>
          <p:cNvPr id="16" name="Google Shape;16;p3"/>
          <p:cNvSpPr txBox="1"/>
          <p:nvPr>
            <p:ph type="title"/>
          </p:nvPr>
        </p:nvSpPr>
        <p:spPr>
          <a:xfrm>
            <a:off x="381000" y="1724438"/>
            <a:ext cx="7737900" cy="1087500"/>
          </a:xfrm>
          <a:prstGeom prst="rect">
            <a:avLst/>
          </a:prstGeom>
        </p:spPr>
        <p:txBody>
          <a:bodyPr anchorCtr="0" anchor="b" bIns="91425" lIns="91425" spcFirstLastPara="1" rIns="91425" wrap="square" tIns="91425">
            <a:noAutofit/>
          </a:bodyPr>
          <a:lstStyle>
            <a:lvl1pPr lvl="0" rtl="0">
              <a:spcBef>
                <a:spcPts val="0"/>
              </a:spcBef>
              <a:spcAft>
                <a:spcPts val="0"/>
              </a:spcAft>
              <a:buNone/>
              <a:defRPr>
                <a:solidFill>
                  <a:srgbClr val="44497A"/>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cxnSp>
        <p:nvCxnSpPr>
          <p:cNvPr id="17" name="Google Shape;17;p3"/>
          <p:cNvCxnSpPr>
            <a:stCxn id="16" idx="1"/>
            <a:endCxn id="16" idx="1"/>
          </p:cNvCxnSpPr>
          <p:nvPr/>
        </p:nvCxnSpPr>
        <p:spPr>
          <a:xfrm>
            <a:off x="381000" y="2268188"/>
            <a:ext cx="0" cy="0"/>
          </a:xfrm>
          <a:prstGeom prst="straightConnector1">
            <a:avLst/>
          </a:prstGeom>
          <a:noFill/>
          <a:ln cap="flat" cmpd="sng" w="19050">
            <a:solidFill>
              <a:schemeClr val="dk2"/>
            </a:solidFill>
            <a:prstDash val="solid"/>
            <a:round/>
            <a:headEnd len="med" w="med" type="none"/>
            <a:tailEnd len="med" w="med" type="none"/>
          </a:ln>
        </p:spPr>
      </p:cxnSp>
      <p:pic>
        <p:nvPicPr>
          <p:cNvPr descr="openrobotics-logo-stacked(1).png" id="18" name="Google Shape;18;p3"/>
          <p:cNvPicPr preferRelativeResize="0"/>
          <p:nvPr/>
        </p:nvPicPr>
        <p:blipFill>
          <a:blip r:embed="rId2">
            <a:alphaModFix/>
          </a:blip>
          <a:stretch>
            <a:fillRect/>
          </a:stretch>
        </p:blipFill>
        <p:spPr>
          <a:xfrm>
            <a:off x="164165" y="4750930"/>
            <a:ext cx="1021856" cy="294038"/>
          </a:xfrm>
          <a:prstGeom prst="rect">
            <a:avLst/>
          </a:prstGeom>
          <a:noFill/>
          <a:ln>
            <a:noFill/>
          </a:ln>
        </p:spPr>
      </p:pic>
      <p:pic>
        <p:nvPicPr>
          <p:cNvPr id="19" name="Google Shape;19;p3"/>
          <p:cNvPicPr preferRelativeResize="0"/>
          <p:nvPr/>
        </p:nvPicPr>
        <p:blipFill>
          <a:blip r:embed="rId3">
            <a:alphaModFix/>
          </a:blip>
          <a:stretch>
            <a:fillRect/>
          </a:stretch>
        </p:blipFill>
        <p:spPr>
          <a:xfrm>
            <a:off x="8274963" y="4713598"/>
            <a:ext cx="557334" cy="38362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idx="1" type="body"/>
          </p:nvPr>
        </p:nvSpPr>
        <p:spPr>
          <a:xfrm>
            <a:off x="452325" y="1073906"/>
            <a:ext cx="8186100" cy="3296400"/>
          </a:xfrm>
          <a:prstGeom prst="rect">
            <a:avLst/>
          </a:prstGeom>
        </p:spPr>
        <p:txBody>
          <a:bodyPr anchorCtr="0" anchor="t" bIns="91425" lIns="91425" spcFirstLastPara="1" rIns="91425" wrap="square" tIns="91425">
            <a:noAutofit/>
          </a:bodyPr>
          <a:lstStyle>
            <a:lvl1pPr indent="-393700" lvl="0" marL="457200" rtl="0">
              <a:spcBef>
                <a:spcPts val="600"/>
              </a:spcBef>
              <a:spcAft>
                <a:spcPts val="0"/>
              </a:spcAft>
              <a:buSzPts val="2600"/>
              <a:buChar char="●"/>
              <a:defRPr/>
            </a:lvl1pPr>
            <a:lvl2pPr indent="-381000" lvl="1" marL="914400" rtl="0">
              <a:spcBef>
                <a:spcPts val="0"/>
              </a:spcBef>
              <a:spcAft>
                <a:spcPts val="0"/>
              </a:spcAft>
              <a:buSzPts val="2400"/>
              <a:buChar char="○"/>
              <a:defRPr/>
            </a:lvl2pPr>
            <a:lvl3pPr indent="-381000" lvl="2" marL="1371600" rtl="0">
              <a:spcBef>
                <a:spcPts val="0"/>
              </a:spcBef>
              <a:spcAft>
                <a:spcPts val="0"/>
              </a:spcAft>
              <a:buSzPts val="2400"/>
              <a:buChar char="■"/>
              <a:defRPr/>
            </a:lvl3pPr>
            <a:lvl4pPr indent="-342900" lvl="3" marL="1828800" rtl="0">
              <a:spcBef>
                <a:spcPts val="0"/>
              </a:spcBef>
              <a:spcAft>
                <a:spcPts val="0"/>
              </a:spcAft>
              <a:buSzPts val="1800"/>
              <a:buChar char="●"/>
              <a:defRPr/>
            </a:lvl4pPr>
            <a:lvl5pPr indent="-342900" lvl="4" marL="2286000" rtl="0">
              <a:spcBef>
                <a:spcPts val="0"/>
              </a:spcBef>
              <a:spcAft>
                <a:spcPts val="0"/>
              </a:spcAft>
              <a:buSzPts val="1800"/>
              <a:buChar char="○"/>
              <a:defRPr/>
            </a:lvl5pPr>
            <a:lvl6pPr indent="-342900" lvl="5" marL="2743200" rtl="0">
              <a:spcBef>
                <a:spcPts val="0"/>
              </a:spcBef>
              <a:spcAft>
                <a:spcPts val="0"/>
              </a:spcAft>
              <a:buSzPts val="1800"/>
              <a:buChar char="■"/>
              <a:defRPr/>
            </a:lvl6pPr>
            <a:lvl7pPr indent="-342900" lvl="6" marL="3200400" rtl="0">
              <a:spcBef>
                <a:spcPts val="0"/>
              </a:spcBef>
              <a:spcAft>
                <a:spcPts val="0"/>
              </a:spcAft>
              <a:buSzPts val="1800"/>
              <a:buChar char="●"/>
              <a:defRPr/>
            </a:lvl7pPr>
            <a:lvl8pPr indent="-342900" lvl="7" marL="3657600" rtl="0">
              <a:spcBef>
                <a:spcPts val="0"/>
              </a:spcBef>
              <a:spcAft>
                <a:spcPts val="0"/>
              </a:spcAft>
              <a:buSzPts val="1800"/>
              <a:buChar char="○"/>
              <a:defRPr/>
            </a:lvl8pPr>
            <a:lvl9pPr indent="-342900" lvl="8" marL="4114800" rtl="0">
              <a:spcBef>
                <a:spcPts val="0"/>
              </a:spcBef>
              <a:spcAft>
                <a:spcPts val="0"/>
              </a:spcAft>
              <a:buSzPts val="1800"/>
              <a:buChar char="■"/>
              <a:defRPr/>
            </a:lvl9pPr>
          </a:lstStyle>
          <a:p/>
        </p:txBody>
      </p:sp>
      <p:sp>
        <p:nvSpPr>
          <p:cNvPr id="22" name="Google Shape;22;p4"/>
          <p:cNvSpPr txBox="1"/>
          <p:nvPr>
            <p:ph idx="2" type="subTitle"/>
          </p:nvPr>
        </p:nvSpPr>
        <p:spPr>
          <a:xfrm>
            <a:off x="452325" y="437213"/>
            <a:ext cx="7516800" cy="5904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None/>
              <a:defRPr sz="3000">
                <a:solidFill>
                  <a:srgbClr val="44497A"/>
                </a:solidFill>
                <a:latin typeface="Helvetica Neue"/>
                <a:ea typeface="Helvetica Neue"/>
                <a:cs typeface="Helvetica Neue"/>
                <a:sym typeface="Helvetica Neue"/>
              </a:defRPr>
            </a:lvl1pPr>
            <a:lvl2pPr lvl="1" rtl="0">
              <a:spcBef>
                <a:spcPts val="0"/>
              </a:spcBef>
              <a:spcAft>
                <a:spcPts val="0"/>
              </a:spcAft>
              <a:buNone/>
              <a:defRPr sz="3000">
                <a:solidFill>
                  <a:srgbClr val="44497A"/>
                </a:solidFill>
                <a:latin typeface="Helvetica Neue"/>
                <a:ea typeface="Helvetica Neue"/>
                <a:cs typeface="Helvetica Neue"/>
                <a:sym typeface="Helvetica Neue"/>
              </a:defRPr>
            </a:lvl2pPr>
            <a:lvl3pPr lvl="2" rtl="0">
              <a:spcBef>
                <a:spcPts val="0"/>
              </a:spcBef>
              <a:spcAft>
                <a:spcPts val="0"/>
              </a:spcAft>
              <a:buNone/>
              <a:defRPr sz="3000">
                <a:solidFill>
                  <a:srgbClr val="44497A"/>
                </a:solidFill>
                <a:latin typeface="Helvetica Neue"/>
                <a:ea typeface="Helvetica Neue"/>
                <a:cs typeface="Helvetica Neue"/>
                <a:sym typeface="Helvetica Neue"/>
              </a:defRPr>
            </a:lvl3pPr>
            <a:lvl4pPr lvl="3" rtl="0">
              <a:spcBef>
                <a:spcPts val="0"/>
              </a:spcBef>
              <a:spcAft>
                <a:spcPts val="0"/>
              </a:spcAft>
              <a:buNone/>
              <a:defRPr sz="3000">
                <a:solidFill>
                  <a:srgbClr val="44497A"/>
                </a:solidFill>
                <a:latin typeface="Helvetica Neue"/>
                <a:ea typeface="Helvetica Neue"/>
                <a:cs typeface="Helvetica Neue"/>
                <a:sym typeface="Helvetica Neue"/>
              </a:defRPr>
            </a:lvl4pPr>
            <a:lvl5pPr lvl="4" rtl="0">
              <a:spcBef>
                <a:spcPts val="0"/>
              </a:spcBef>
              <a:spcAft>
                <a:spcPts val="0"/>
              </a:spcAft>
              <a:buNone/>
              <a:defRPr sz="3000">
                <a:solidFill>
                  <a:srgbClr val="44497A"/>
                </a:solidFill>
                <a:latin typeface="Helvetica Neue"/>
                <a:ea typeface="Helvetica Neue"/>
                <a:cs typeface="Helvetica Neue"/>
                <a:sym typeface="Helvetica Neue"/>
              </a:defRPr>
            </a:lvl5pPr>
            <a:lvl6pPr lvl="5" rtl="0">
              <a:spcBef>
                <a:spcPts val="0"/>
              </a:spcBef>
              <a:spcAft>
                <a:spcPts val="0"/>
              </a:spcAft>
              <a:buNone/>
              <a:defRPr sz="3000">
                <a:solidFill>
                  <a:srgbClr val="44497A"/>
                </a:solidFill>
                <a:latin typeface="Helvetica Neue"/>
                <a:ea typeface="Helvetica Neue"/>
                <a:cs typeface="Helvetica Neue"/>
                <a:sym typeface="Helvetica Neue"/>
              </a:defRPr>
            </a:lvl6pPr>
            <a:lvl7pPr lvl="6" rtl="0">
              <a:spcBef>
                <a:spcPts val="0"/>
              </a:spcBef>
              <a:spcAft>
                <a:spcPts val="0"/>
              </a:spcAft>
              <a:buNone/>
              <a:defRPr sz="3000">
                <a:solidFill>
                  <a:srgbClr val="44497A"/>
                </a:solidFill>
                <a:latin typeface="Helvetica Neue"/>
                <a:ea typeface="Helvetica Neue"/>
                <a:cs typeface="Helvetica Neue"/>
                <a:sym typeface="Helvetica Neue"/>
              </a:defRPr>
            </a:lvl7pPr>
            <a:lvl8pPr lvl="7" rtl="0">
              <a:spcBef>
                <a:spcPts val="0"/>
              </a:spcBef>
              <a:spcAft>
                <a:spcPts val="0"/>
              </a:spcAft>
              <a:buNone/>
              <a:defRPr sz="3000">
                <a:solidFill>
                  <a:srgbClr val="44497A"/>
                </a:solidFill>
                <a:latin typeface="Helvetica Neue"/>
                <a:ea typeface="Helvetica Neue"/>
                <a:cs typeface="Helvetica Neue"/>
                <a:sym typeface="Helvetica Neue"/>
              </a:defRPr>
            </a:lvl8pPr>
            <a:lvl9pPr lvl="8" rtl="0">
              <a:spcBef>
                <a:spcPts val="0"/>
              </a:spcBef>
              <a:spcAft>
                <a:spcPts val="0"/>
              </a:spcAft>
              <a:buNone/>
              <a:defRPr sz="3000">
                <a:solidFill>
                  <a:srgbClr val="44497A"/>
                </a:solidFill>
                <a:latin typeface="Helvetica Neue"/>
                <a:ea typeface="Helvetica Neue"/>
                <a:cs typeface="Helvetica Neue"/>
                <a:sym typeface="Helvetica Neue"/>
              </a:defRPr>
            </a:lvl9pPr>
          </a:lstStyle>
          <a:p/>
        </p:txBody>
      </p:sp>
      <p:pic>
        <p:nvPicPr>
          <p:cNvPr descr="openrobotics-logo-stacked(1).png" id="23" name="Google Shape;23;p4"/>
          <p:cNvPicPr preferRelativeResize="0"/>
          <p:nvPr/>
        </p:nvPicPr>
        <p:blipFill>
          <a:blip r:embed="rId2">
            <a:alphaModFix/>
          </a:blip>
          <a:stretch>
            <a:fillRect/>
          </a:stretch>
        </p:blipFill>
        <p:spPr>
          <a:xfrm>
            <a:off x="164165" y="4750930"/>
            <a:ext cx="1021856" cy="294038"/>
          </a:xfrm>
          <a:prstGeom prst="rect">
            <a:avLst/>
          </a:prstGeom>
          <a:noFill/>
          <a:ln>
            <a:noFill/>
          </a:ln>
        </p:spPr>
      </p:pic>
      <p:pic>
        <p:nvPicPr>
          <p:cNvPr id="24" name="Google Shape;24;p4"/>
          <p:cNvPicPr preferRelativeResize="0"/>
          <p:nvPr/>
        </p:nvPicPr>
        <p:blipFill>
          <a:blip r:embed="rId3">
            <a:alphaModFix/>
          </a:blip>
          <a:stretch>
            <a:fillRect/>
          </a:stretch>
        </p:blipFill>
        <p:spPr>
          <a:xfrm>
            <a:off x="8274963" y="4713598"/>
            <a:ext cx="557334" cy="383625"/>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_AND_BODY_1">
    <p:spTree>
      <p:nvGrpSpPr>
        <p:cNvPr id="25" name="Shape 25"/>
        <p:cNvGrpSpPr/>
        <p:nvPr/>
      </p:nvGrpSpPr>
      <p:grpSpPr>
        <a:xfrm>
          <a:off x="0" y="0"/>
          <a:ext cx="0" cy="0"/>
          <a:chOff x="0" y="0"/>
          <a:chExt cx="0" cy="0"/>
        </a:xfrm>
      </p:grpSpPr>
      <p:sp>
        <p:nvSpPr>
          <p:cNvPr id="26" name="Google Shape;26;p5"/>
          <p:cNvSpPr txBox="1"/>
          <p:nvPr>
            <p:ph idx="1" type="subTitle"/>
          </p:nvPr>
        </p:nvSpPr>
        <p:spPr>
          <a:xfrm>
            <a:off x="452325" y="437213"/>
            <a:ext cx="7516800" cy="5904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None/>
              <a:defRPr sz="3000">
                <a:solidFill>
                  <a:srgbClr val="44497A"/>
                </a:solidFill>
                <a:latin typeface="Helvetica Neue"/>
                <a:ea typeface="Helvetica Neue"/>
                <a:cs typeface="Helvetica Neue"/>
                <a:sym typeface="Helvetica Neue"/>
              </a:defRPr>
            </a:lvl1pPr>
            <a:lvl2pPr lvl="1" rtl="0">
              <a:spcBef>
                <a:spcPts val="0"/>
              </a:spcBef>
              <a:spcAft>
                <a:spcPts val="0"/>
              </a:spcAft>
              <a:buNone/>
              <a:defRPr sz="3000">
                <a:solidFill>
                  <a:srgbClr val="44497A"/>
                </a:solidFill>
                <a:latin typeface="Helvetica Neue"/>
                <a:ea typeface="Helvetica Neue"/>
                <a:cs typeface="Helvetica Neue"/>
                <a:sym typeface="Helvetica Neue"/>
              </a:defRPr>
            </a:lvl2pPr>
            <a:lvl3pPr lvl="2" rtl="0">
              <a:spcBef>
                <a:spcPts val="0"/>
              </a:spcBef>
              <a:spcAft>
                <a:spcPts val="0"/>
              </a:spcAft>
              <a:buNone/>
              <a:defRPr sz="3000">
                <a:solidFill>
                  <a:srgbClr val="44497A"/>
                </a:solidFill>
                <a:latin typeface="Helvetica Neue"/>
                <a:ea typeface="Helvetica Neue"/>
                <a:cs typeface="Helvetica Neue"/>
                <a:sym typeface="Helvetica Neue"/>
              </a:defRPr>
            </a:lvl3pPr>
            <a:lvl4pPr lvl="3" rtl="0">
              <a:spcBef>
                <a:spcPts val="0"/>
              </a:spcBef>
              <a:spcAft>
                <a:spcPts val="0"/>
              </a:spcAft>
              <a:buNone/>
              <a:defRPr sz="3000">
                <a:solidFill>
                  <a:srgbClr val="44497A"/>
                </a:solidFill>
                <a:latin typeface="Helvetica Neue"/>
                <a:ea typeface="Helvetica Neue"/>
                <a:cs typeface="Helvetica Neue"/>
                <a:sym typeface="Helvetica Neue"/>
              </a:defRPr>
            </a:lvl4pPr>
            <a:lvl5pPr lvl="4" rtl="0">
              <a:spcBef>
                <a:spcPts val="0"/>
              </a:spcBef>
              <a:spcAft>
                <a:spcPts val="0"/>
              </a:spcAft>
              <a:buNone/>
              <a:defRPr sz="3000">
                <a:solidFill>
                  <a:srgbClr val="44497A"/>
                </a:solidFill>
                <a:latin typeface="Helvetica Neue"/>
                <a:ea typeface="Helvetica Neue"/>
                <a:cs typeface="Helvetica Neue"/>
                <a:sym typeface="Helvetica Neue"/>
              </a:defRPr>
            </a:lvl5pPr>
            <a:lvl6pPr lvl="5" rtl="0">
              <a:spcBef>
                <a:spcPts val="0"/>
              </a:spcBef>
              <a:spcAft>
                <a:spcPts val="0"/>
              </a:spcAft>
              <a:buNone/>
              <a:defRPr sz="3000">
                <a:solidFill>
                  <a:srgbClr val="44497A"/>
                </a:solidFill>
                <a:latin typeface="Helvetica Neue"/>
                <a:ea typeface="Helvetica Neue"/>
                <a:cs typeface="Helvetica Neue"/>
                <a:sym typeface="Helvetica Neue"/>
              </a:defRPr>
            </a:lvl6pPr>
            <a:lvl7pPr lvl="6" rtl="0">
              <a:spcBef>
                <a:spcPts val="0"/>
              </a:spcBef>
              <a:spcAft>
                <a:spcPts val="0"/>
              </a:spcAft>
              <a:buNone/>
              <a:defRPr sz="3000">
                <a:solidFill>
                  <a:srgbClr val="44497A"/>
                </a:solidFill>
                <a:latin typeface="Helvetica Neue"/>
                <a:ea typeface="Helvetica Neue"/>
                <a:cs typeface="Helvetica Neue"/>
                <a:sym typeface="Helvetica Neue"/>
              </a:defRPr>
            </a:lvl7pPr>
            <a:lvl8pPr lvl="7" rtl="0">
              <a:spcBef>
                <a:spcPts val="0"/>
              </a:spcBef>
              <a:spcAft>
                <a:spcPts val="0"/>
              </a:spcAft>
              <a:buNone/>
              <a:defRPr sz="3000">
                <a:solidFill>
                  <a:srgbClr val="44497A"/>
                </a:solidFill>
                <a:latin typeface="Helvetica Neue"/>
                <a:ea typeface="Helvetica Neue"/>
                <a:cs typeface="Helvetica Neue"/>
                <a:sym typeface="Helvetica Neue"/>
              </a:defRPr>
            </a:lvl8pPr>
            <a:lvl9pPr lvl="8" rtl="0">
              <a:spcBef>
                <a:spcPts val="0"/>
              </a:spcBef>
              <a:spcAft>
                <a:spcPts val="0"/>
              </a:spcAft>
              <a:buNone/>
              <a:defRPr sz="3000">
                <a:solidFill>
                  <a:srgbClr val="44497A"/>
                </a:solidFill>
                <a:latin typeface="Helvetica Neue"/>
                <a:ea typeface="Helvetica Neue"/>
                <a:cs typeface="Helvetica Neue"/>
                <a:sym typeface="Helvetica Neue"/>
              </a:defRPr>
            </a:lvl9pPr>
          </a:lstStyle>
          <a:p/>
        </p:txBody>
      </p:sp>
      <p:pic>
        <p:nvPicPr>
          <p:cNvPr descr="openrobotics-logo-stacked(1).png" id="27" name="Google Shape;27;p5"/>
          <p:cNvPicPr preferRelativeResize="0"/>
          <p:nvPr/>
        </p:nvPicPr>
        <p:blipFill>
          <a:blip r:embed="rId2">
            <a:alphaModFix/>
          </a:blip>
          <a:stretch>
            <a:fillRect/>
          </a:stretch>
        </p:blipFill>
        <p:spPr>
          <a:xfrm>
            <a:off x="164165" y="4750930"/>
            <a:ext cx="1021856" cy="294038"/>
          </a:xfrm>
          <a:prstGeom prst="rect">
            <a:avLst/>
          </a:prstGeom>
          <a:noFill/>
          <a:ln>
            <a:noFill/>
          </a:ln>
        </p:spPr>
      </p:pic>
      <p:pic>
        <p:nvPicPr>
          <p:cNvPr id="28" name="Google Shape;28;p5"/>
          <p:cNvPicPr preferRelativeResize="0"/>
          <p:nvPr/>
        </p:nvPicPr>
        <p:blipFill>
          <a:blip r:embed="rId3">
            <a:alphaModFix/>
          </a:blip>
          <a:stretch>
            <a:fillRect/>
          </a:stretch>
        </p:blipFill>
        <p:spPr>
          <a:xfrm>
            <a:off x="5860250" y="4518911"/>
            <a:ext cx="2972225" cy="553575"/>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TITLE_AND_BODY_1_1">
    <p:spTree>
      <p:nvGrpSpPr>
        <p:cNvPr id="29" name="Shape 29"/>
        <p:cNvGrpSpPr/>
        <p:nvPr/>
      </p:nvGrpSpPr>
      <p:grpSpPr>
        <a:xfrm>
          <a:off x="0" y="0"/>
          <a:ext cx="0" cy="0"/>
          <a:chOff x="0" y="0"/>
          <a:chExt cx="0" cy="0"/>
        </a:xfrm>
      </p:grpSpPr>
      <p:sp>
        <p:nvSpPr>
          <p:cNvPr id="30" name="Google Shape;30;p6"/>
          <p:cNvSpPr txBox="1"/>
          <p:nvPr/>
        </p:nvSpPr>
        <p:spPr>
          <a:xfrm>
            <a:off x="477900" y="496931"/>
            <a:ext cx="3860400" cy="351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44497A"/>
                </a:solidFill>
                <a:latin typeface="Helvetica Neue"/>
                <a:ea typeface="Helvetica Neue"/>
                <a:cs typeface="Helvetica Neue"/>
                <a:sym typeface="Helvetica Neue"/>
              </a:rPr>
              <a:t>Table of Contents</a:t>
            </a:r>
            <a:endParaRPr sz="3000">
              <a:solidFill>
                <a:srgbClr val="44497A"/>
              </a:solidFill>
              <a:latin typeface="Helvetica Neue"/>
              <a:ea typeface="Helvetica Neue"/>
              <a:cs typeface="Helvetica Neue"/>
              <a:sym typeface="Helvetica Neue"/>
            </a:endParaRPr>
          </a:p>
        </p:txBody>
      </p:sp>
      <p:sp>
        <p:nvSpPr>
          <p:cNvPr id="31" name="Google Shape;31;p6"/>
          <p:cNvSpPr txBox="1"/>
          <p:nvPr>
            <p:ph idx="1" type="subTitle"/>
          </p:nvPr>
        </p:nvSpPr>
        <p:spPr>
          <a:xfrm>
            <a:off x="554100" y="1133344"/>
            <a:ext cx="7348800" cy="4125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None/>
              <a:defRPr sz="2000">
                <a:solidFill>
                  <a:srgbClr val="7A7C7E"/>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32" name="Google Shape;32;p6"/>
          <p:cNvSpPr txBox="1"/>
          <p:nvPr>
            <p:ph idx="2" type="subTitle"/>
          </p:nvPr>
        </p:nvSpPr>
        <p:spPr>
          <a:xfrm>
            <a:off x="554100" y="1547681"/>
            <a:ext cx="7348800" cy="4125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None/>
              <a:defRPr sz="2000">
                <a:solidFill>
                  <a:srgbClr val="7A7C7E"/>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33" name="Google Shape;33;p6"/>
          <p:cNvSpPr txBox="1"/>
          <p:nvPr>
            <p:ph idx="3" type="subTitle"/>
          </p:nvPr>
        </p:nvSpPr>
        <p:spPr>
          <a:xfrm>
            <a:off x="554100" y="1962019"/>
            <a:ext cx="7348800" cy="4125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None/>
              <a:defRPr sz="2000">
                <a:solidFill>
                  <a:srgbClr val="7A7C7E"/>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34" name="Google Shape;34;p6"/>
          <p:cNvSpPr txBox="1"/>
          <p:nvPr>
            <p:ph idx="4" type="subTitle"/>
          </p:nvPr>
        </p:nvSpPr>
        <p:spPr>
          <a:xfrm>
            <a:off x="554100" y="2376356"/>
            <a:ext cx="7348800" cy="4125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None/>
              <a:defRPr sz="2000">
                <a:solidFill>
                  <a:srgbClr val="7A7C7E"/>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35" name="Google Shape;35;p6"/>
          <p:cNvSpPr txBox="1"/>
          <p:nvPr>
            <p:ph idx="5" type="subTitle"/>
          </p:nvPr>
        </p:nvSpPr>
        <p:spPr>
          <a:xfrm>
            <a:off x="554100" y="2790694"/>
            <a:ext cx="7348800" cy="4125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None/>
              <a:defRPr sz="2000">
                <a:solidFill>
                  <a:srgbClr val="7A7C7E"/>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pic>
        <p:nvPicPr>
          <p:cNvPr descr="openrobotics-logo-stacked(1).png" id="36" name="Google Shape;36;p6"/>
          <p:cNvPicPr preferRelativeResize="0"/>
          <p:nvPr/>
        </p:nvPicPr>
        <p:blipFill>
          <a:blip r:embed="rId2">
            <a:alphaModFix/>
          </a:blip>
          <a:stretch>
            <a:fillRect/>
          </a:stretch>
        </p:blipFill>
        <p:spPr>
          <a:xfrm>
            <a:off x="164165" y="4750930"/>
            <a:ext cx="1021856" cy="294038"/>
          </a:xfrm>
          <a:prstGeom prst="rect">
            <a:avLst/>
          </a:prstGeom>
          <a:noFill/>
          <a:ln>
            <a:noFill/>
          </a:ln>
        </p:spPr>
      </p:pic>
      <p:pic>
        <p:nvPicPr>
          <p:cNvPr id="37" name="Google Shape;37;p6"/>
          <p:cNvPicPr preferRelativeResize="0"/>
          <p:nvPr/>
        </p:nvPicPr>
        <p:blipFill>
          <a:blip r:embed="rId3">
            <a:alphaModFix/>
          </a:blip>
          <a:stretch>
            <a:fillRect/>
          </a:stretch>
        </p:blipFill>
        <p:spPr>
          <a:xfrm>
            <a:off x="8274963" y="4713598"/>
            <a:ext cx="557334" cy="383625"/>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2">
  <p:cSld name="TITLE_2">
    <p:spTree>
      <p:nvGrpSpPr>
        <p:cNvPr id="38" name="Shape 38"/>
        <p:cNvGrpSpPr/>
        <p:nvPr/>
      </p:nvGrpSpPr>
      <p:grpSpPr>
        <a:xfrm>
          <a:off x="0" y="0"/>
          <a:ext cx="0" cy="0"/>
          <a:chOff x="0" y="0"/>
          <a:chExt cx="0" cy="0"/>
        </a:xfrm>
      </p:grpSpPr>
      <p:sp>
        <p:nvSpPr>
          <p:cNvPr id="39" name="Google Shape;39;p7"/>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40" name="Google Shape;40;p7"/>
          <p:cNvSpPr txBox="1"/>
          <p:nvPr>
            <p:ph idx="1" type="subTitle"/>
          </p:nvPr>
        </p:nvSpPr>
        <p:spPr>
          <a:xfrm>
            <a:off x="311700" y="2834125"/>
            <a:ext cx="8520600" cy="792600"/>
          </a:xfrm>
          <a:prstGeom prst="rect">
            <a:avLst/>
          </a:prstGeom>
          <a:noFill/>
          <a:ln>
            <a:noFill/>
          </a:ln>
        </p:spPr>
        <p:txBody>
          <a:bodyPr anchorCtr="0" anchor="ctr"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pic>
        <p:nvPicPr>
          <p:cNvPr descr="openrobotics-logo-stacked(1).png" id="41" name="Google Shape;41;p7"/>
          <p:cNvPicPr preferRelativeResize="0"/>
          <p:nvPr/>
        </p:nvPicPr>
        <p:blipFill>
          <a:blip r:embed="rId2">
            <a:alphaModFix/>
          </a:blip>
          <a:stretch>
            <a:fillRect/>
          </a:stretch>
        </p:blipFill>
        <p:spPr>
          <a:xfrm>
            <a:off x="164165" y="4750930"/>
            <a:ext cx="1021856" cy="294038"/>
          </a:xfrm>
          <a:prstGeom prst="rect">
            <a:avLst/>
          </a:prstGeom>
          <a:noFill/>
          <a:ln>
            <a:noFill/>
          </a:ln>
        </p:spPr>
      </p:pic>
      <p:pic>
        <p:nvPicPr>
          <p:cNvPr id="42" name="Google Shape;42;p7"/>
          <p:cNvPicPr preferRelativeResize="0"/>
          <p:nvPr/>
        </p:nvPicPr>
        <p:blipFill>
          <a:blip r:embed="rId3">
            <a:alphaModFix/>
          </a:blip>
          <a:stretch>
            <a:fillRect/>
          </a:stretch>
        </p:blipFill>
        <p:spPr>
          <a:xfrm>
            <a:off x="6748050" y="4653070"/>
            <a:ext cx="2254825" cy="41995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_2">
  <p:cSld name="TITLE_AND_BODY_2">
    <p:spTree>
      <p:nvGrpSpPr>
        <p:cNvPr id="43" name="Shape 43"/>
        <p:cNvGrpSpPr/>
        <p:nvPr/>
      </p:nvGrpSpPr>
      <p:grpSpPr>
        <a:xfrm>
          <a:off x="0" y="0"/>
          <a:ext cx="0" cy="0"/>
          <a:chOff x="0" y="0"/>
          <a:chExt cx="0" cy="0"/>
        </a:xfrm>
      </p:grpSpPr>
      <p:sp>
        <p:nvSpPr>
          <p:cNvPr id="44" name="Google Shape;44;p8"/>
          <p:cNvSpPr txBox="1"/>
          <p:nvPr>
            <p:ph type="title"/>
          </p:nvPr>
        </p:nvSpPr>
        <p:spPr>
          <a:xfrm>
            <a:off x="311700" y="445025"/>
            <a:ext cx="8520600" cy="572700"/>
          </a:xfrm>
          <a:prstGeom prst="rect">
            <a:avLst/>
          </a:prstGeom>
        </p:spPr>
        <p:txBody>
          <a:bodyPr anchorCtr="0" anchor="b"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p:txBody>
      </p:sp>
      <p:sp>
        <p:nvSpPr>
          <p:cNvPr id="45" name="Google Shape;45;p8"/>
          <p:cNvSpPr txBox="1"/>
          <p:nvPr>
            <p:ph idx="1" type="body"/>
          </p:nvPr>
        </p:nvSpPr>
        <p:spPr>
          <a:xfrm>
            <a:off x="311700" y="1152475"/>
            <a:ext cx="8520600" cy="3416400"/>
          </a:xfrm>
          <a:prstGeom prst="rect">
            <a:avLst/>
          </a:prstGeom>
          <a:noFill/>
          <a:ln>
            <a:noFill/>
          </a:ln>
        </p:spPr>
        <p:txBody>
          <a:bodyPr anchorCtr="0" anchor="ctr" bIns="91425" lIns="91425" spcFirstLastPara="1" rIns="91425" wrap="square" tIns="91425">
            <a:noAutofit/>
          </a:bodyPr>
          <a:lstStyle>
            <a:lvl1pPr indent="-317500" lvl="0" marL="457200" rtl="0">
              <a:spcBef>
                <a:spcPts val="0"/>
              </a:spcBef>
              <a:spcAft>
                <a:spcPts val="0"/>
              </a:spcAft>
              <a:buSzPts val="14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46" name="Google Shape;46;p8"/>
          <p:cNvSpPr txBox="1"/>
          <p:nvPr>
            <p:ph idx="12" type="sldNum"/>
          </p:nvPr>
        </p:nvSpPr>
        <p:spPr>
          <a:xfrm>
            <a:off x="2083432" y="4703625"/>
            <a:ext cx="5517600" cy="393600"/>
          </a:xfrm>
          <a:prstGeom prst="rect">
            <a:avLst/>
          </a:prstGeom>
          <a:noFill/>
          <a:ln>
            <a:noFill/>
          </a:ln>
        </p:spPr>
        <p:txBody>
          <a:bodyPr anchorCtr="0" anchor="ctr" bIns="91425" lIns="91425" spcFirstLastPara="1" rIns="91425" wrap="square" tIns="91425">
            <a:noAutofit/>
          </a:bodyPr>
          <a:lstStyle>
            <a:lvl1pPr lvl="0" rtl="0" algn="ctr">
              <a:buNone/>
              <a:defRPr/>
            </a:lvl1pPr>
            <a:lvl2pPr lvl="1" rtl="0" algn="ctr">
              <a:buNone/>
              <a:defRPr/>
            </a:lvl2pPr>
            <a:lvl3pPr lvl="2" rtl="0" algn="ctr">
              <a:buNone/>
              <a:defRPr/>
            </a:lvl3pPr>
            <a:lvl4pPr lvl="3" rtl="0" algn="ctr">
              <a:buNone/>
              <a:defRPr/>
            </a:lvl4pPr>
            <a:lvl5pPr lvl="4" rtl="0" algn="ctr">
              <a:buNone/>
              <a:defRPr/>
            </a:lvl5pPr>
            <a:lvl6pPr lvl="5" rtl="0" algn="ctr">
              <a:buNone/>
              <a:defRPr/>
            </a:lvl6pPr>
            <a:lvl7pPr lvl="6" rtl="0" algn="ctr">
              <a:buNone/>
              <a:defRPr/>
            </a:lvl7pPr>
            <a:lvl8pPr lvl="7" rtl="0" algn="ctr">
              <a:buNone/>
              <a:defRPr/>
            </a:lvl8pPr>
            <a:lvl9pPr lvl="8" rtl="0" algn="ctr">
              <a:buNone/>
              <a:defRPr/>
            </a:lvl9pPr>
          </a:lstStyle>
          <a:p>
            <a:pPr indent="0" lvl="0" marL="0" rtl="0" algn="ctr">
              <a:spcBef>
                <a:spcPts val="0"/>
              </a:spcBef>
              <a:spcAft>
                <a:spcPts val="0"/>
              </a:spcAft>
              <a:buNone/>
            </a:pPr>
            <a:fld id="{00000000-1234-1234-1234-123412341234}" type="slidenum">
              <a:rPr lang="en"/>
              <a:t>‹#›</a:t>
            </a:fld>
            <a:endParaRPr/>
          </a:p>
        </p:txBody>
      </p:sp>
      <p:pic>
        <p:nvPicPr>
          <p:cNvPr descr="openrobotics-logo-stacked(1).png" id="47" name="Google Shape;47;p8"/>
          <p:cNvPicPr preferRelativeResize="0"/>
          <p:nvPr/>
        </p:nvPicPr>
        <p:blipFill>
          <a:blip r:embed="rId2">
            <a:alphaModFix/>
          </a:blip>
          <a:stretch>
            <a:fillRect/>
          </a:stretch>
        </p:blipFill>
        <p:spPr>
          <a:xfrm>
            <a:off x="164165" y="4750930"/>
            <a:ext cx="1021856" cy="294038"/>
          </a:xfrm>
          <a:prstGeom prst="rect">
            <a:avLst/>
          </a:prstGeom>
          <a:noFill/>
          <a:ln>
            <a:noFill/>
          </a:ln>
        </p:spPr>
      </p:pic>
      <p:pic>
        <p:nvPicPr>
          <p:cNvPr id="48" name="Google Shape;48;p8"/>
          <p:cNvPicPr preferRelativeResize="0"/>
          <p:nvPr/>
        </p:nvPicPr>
        <p:blipFill>
          <a:blip r:embed="rId3">
            <a:alphaModFix/>
          </a:blip>
          <a:stretch>
            <a:fillRect/>
          </a:stretch>
        </p:blipFill>
        <p:spPr>
          <a:xfrm>
            <a:off x="6294072" y="4568872"/>
            <a:ext cx="2614425" cy="48695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spTree>
      <p:nvGrpSpPr>
        <p:cNvPr id="49" name="Shape 49"/>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05978"/>
            <a:ext cx="8229600" cy="857400"/>
          </a:xfrm>
          <a:prstGeom prst="rect">
            <a:avLst/>
          </a:prstGeom>
          <a:noFill/>
          <a:ln>
            <a:noFill/>
          </a:ln>
        </p:spPr>
        <p:txBody>
          <a:bodyPr anchorCtr="0" anchor="b" bIns="91425" lIns="91425" spcFirstLastPara="1" rIns="91425" wrap="square" tIns="91425">
            <a:noAutofit/>
          </a:bodyPr>
          <a:lstStyle>
            <a:lvl1pPr lvl="0" rtl="0" algn="l">
              <a:spcBef>
                <a:spcPts val="0"/>
              </a:spcBef>
              <a:spcAft>
                <a:spcPts val="0"/>
              </a:spcAft>
              <a:buClr>
                <a:srgbClr val="44497A"/>
              </a:buClr>
              <a:buSzPts val="3000"/>
              <a:buFont typeface="Helvetica Neue"/>
              <a:buNone/>
              <a:defRPr i="0" sz="3000" u="none" cap="none" strike="noStrike">
                <a:solidFill>
                  <a:srgbClr val="44497A"/>
                </a:solidFill>
                <a:latin typeface="Helvetica Neue"/>
                <a:ea typeface="Helvetica Neue"/>
                <a:cs typeface="Helvetica Neue"/>
                <a:sym typeface="Helvetica Neue"/>
              </a:defRPr>
            </a:lvl1pPr>
            <a:lvl2pPr lvl="1" rtl="0" algn="l">
              <a:spcBef>
                <a:spcPts val="0"/>
              </a:spcBef>
              <a:spcAft>
                <a:spcPts val="0"/>
              </a:spcAft>
              <a:buClr>
                <a:schemeClr val="dk1"/>
              </a:buClr>
              <a:buSzPts val="3600"/>
              <a:buFont typeface="Arial"/>
              <a:buNone/>
              <a:defRPr i="0" sz="3600" u="none" cap="none" strike="noStrike">
                <a:solidFill>
                  <a:schemeClr val="dk1"/>
                </a:solidFill>
                <a:latin typeface="Arial"/>
                <a:ea typeface="Arial"/>
                <a:cs typeface="Arial"/>
                <a:sym typeface="Arial"/>
              </a:defRPr>
            </a:lvl2pPr>
            <a:lvl3pPr lvl="2" rtl="0" algn="l">
              <a:spcBef>
                <a:spcPts val="0"/>
              </a:spcBef>
              <a:spcAft>
                <a:spcPts val="0"/>
              </a:spcAft>
              <a:buClr>
                <a:schemeClr val="dk1"/>
              </a:buClr>
              <a:buSzPts val="3600"/>
              <a:buFont typeface="Arial"/>
              <a:buNone/>
              <a:defRPr i="0" sz="3600" u="none" cap="none" strike="noStrike">
                <a:solidFill>
                  <a:schemeClr val="dk1"/>
                </a:solidFill>
                <a:latin typeface="Arial"/>
                <a:ea typeface="Arial"/>
                <a:cs typeface="Arial"/>
                <a:sym typeface="Arial"/>
              </a:defRPr>
            </a:lvl3pPr>
            <a:lvl4pPr lvl="3" rtl="0" algn="l">
              <a:spcBef>
                <a:spcPts val="0"/>
              </a:spcBef>
              <a:spcAft>
                <a:spcPts val="0"/>
              </a:spcAft>
              <a:buClr>
                <a:schemeClr val="dk1"/>
              </a:buClr>
              <a:buSzPts val="3600"/>
              <a:buFont typeface="Arial"/>
              <a:buNone/>
              <a:defRPr i="0" sz="3600" u="none" cap="none" strike="noStrike">
                <a:solidFill>
                  <a:schemeClr val="dk1"/>
                </a:solidFill>
                <a:latin typeface="Arial"/>
                <a:ea typeface="Arial"/>
                <a:cs typeface="Arial"/>
                <a:sym typeface="Arial"/>
              </a:defRPr>
            </a:lvl4pPr>
            <a:lvl5pPr lvl="4" rtl="0" algn="l">
              <a:spcBef>
                <a:spcPts val="0"/>
              </a:spcBef>
              <a:spcAft>
                <a:spcPts val="0"/>
              </a:spcAft>
              <a:buClr>
                <a:schemeClr val="dk1"/>
              </a:buClr>
              <a:buSzPts val="3600"/>
              <a:buFont typeface="Arial"/>
              <a:buNone/>
              <a:defRPr i="0" sz="3600" u="none" cap="none" strike="noStrike">
                <a:solidFill>
                  <a:schemeClr val="dk1"/>
                </a:solidFill>
                <a:latin typeface="Arial"/>
                <a:ea typeface="Arial"/>
                <a:cs typeface="Arial"/>
                <a:sym typeface="Arial"/>
              </a:defRPr>
            </a:lvl5pPr>
            <a:lvl6pPr lvl="5" rtl="0" algn="l">
              <a:spcBef>
                <a:spcPts val="0"/>
              </a:spcBef>
              <a:spcAft>
                <a:spcPts val="0"/>
              </a:spcAft>
              <a:buClr>
                <a:schemeClr val="dk1"/>
              </a:buClr>
              <a:buSzPts val="3600"/>
              <a:buFont typeface="Arial"/>
              <a:buNone/>
              <a:defRPr i="0" sz="3600" u="none" cap="none" strike="noStrike">
                <a:solidFill>
                  <a:schemeClr val="dk1"/>
                </a:solidFill>
                <a:latin typeface="Arial"/>
                <a:ea typeface="Arial"/>
                <a:cs typeface="Arial"/>
                <a:sym typeface="Arial"/>
              </a:defRPr>
            </a:lvl6pPr>
            <a:lvl7pPr lvl="6" rtl="0" algn="l">
              <a:spcBef>
                <a:spcPts val="0"/>
              </a:spcBef>
              <a:spcAft>
                <a:spcPts val="0"/>
              </a:spcAft>
              <a:buClr>
                <a:schemeClr val="dk1"/>
              </a:buClr>
              <a:buSzPts val="3600"/>
              <a:buFont typeface="Arial"/>
              <a:buNone/>
              <a:defRPr i="0" sz="3600" u="none" cap="none" strike="noStrike">
                <a:solidFill>
                  <a:schemeClr val="dk1"/>
                </a:solidFill>
                <a:latin typeface="Arial"/>
                <a:ea typeface="Arial"/>
                <a:cs typeface="Arial"/>
                <a:sym typeface="Arial"/>
              </a:defRPr>
            </a:lvl7pPr>
            <a:lvl8pPr lvl="7" rtl="0" algn="l">
              <a:spcBef>
                <a:spcPts val="0"/>
              </a:spcBef>
              <a:spcAft>
                <a:spcPts val="0"/>
              </a:spcAft>
              <a:buClr>
                <a:schemeClr val="dk1"/>
              </a:buClr>
              <a:buSzPts val="3600"/>
              <a:buFont typeface="Arial"/>
              <a:buNone/>
              <a:defRPr i="0" sz="3600" u="none" cap="none" strike="noStrike">
                <a:solidFill>
                  <a:schemeClr val="dk1"/>
                </a:solidFill>
                <a:latin typeface="Arial"/>
                <a:ea typeface="Arial"/>
                <a:cs typeface="Arial"/>
                <a:sym typeface="Arial"/>
              </a:defRPr>
            </a:lvl8pPr>
            <a:lvl9pPr lvl="8" rtl="0" algn="l">
              <a:spcBef>
                <a:spcPts val="0"/>
              </a:spcBef>
              <a:spcAft>
                <a:spcPts val="0"/>
              </a:spcAft>
              <a:buClr>
                <a:schemeClr val="dk1"/>
              </a:buClr>
              <a:buSzPts val="3600"/>
              <a:buFont typeface="Arial"/>
              <a:buNone/>
              <a:defRPr i="0" sz="3600" u="none" cap="none" strike="noStrike">
                <a:solidFill>
                  <a:schemeClr val="dk1"/>
                </a:solidFill>
                <a:latin typeface="Arial"/>
                <a:ea typeface="Arial"/>
                <a:cs typeface="Arial"/>
                <a:sym typeface="Arial"/>
              </a:defRPr>
            </a:lvl9pPr>
          </a:lstStyle>
          <a:p/>
        </p:txBody>
      </p:sp>
      <p:sp>
        <p:nvSpPr>
          <p:cNvPr id="7" name="Google Shape;7;p1"/>
          <p:cNvSpPr txBox="1"/>
          <p:nvPr>
            <p:ph idx="1" type="body"/>
          </p:nvPr>
        </p:nvSpPr>
        <p:spPr>
          <a:xfrm>
            <a:off x="457200" y="1200150"/>
            <a:ext cx="8229600" cy="3725700"/>
          </a:xfrm>
          <a:prstGeom prst="rect">
            <a:avLst/>
          </a:prstGeom>
          <a:noFill/>
          <a:ln>
            <a:noFill/>
          </a:ln>
        </p:spPr>
        <p:txBody>
          <a:bodyPr anchorCtr="0" anchor="t" bIns="91425" lIns="91425" spcFirstLastPara="1" rIns="91425" wrap="square" tIns="91425">
            <a:noAutofit/>
          </a:bodyPr>
          <a:lstStyle>
            <a:lvl1pPr indent="-393700" lvl="0" marL="457200" rtl="0" algn="l">
              <a:spcBef>
                <a:spcPts val="600"/>
              </a:spcBef>
              <a:spcAft>
                <a:spcPts val="0"/>
              </a:spcAft>
              <a:buClr>
                <a:srgbClr val="434343"/>
              </a:buClr>
              <a:buSzPts val="2600"/>
              <a:buFont typeface="Helvetica Neue"/>
              <a:buChar char="●"/>
              <a:defRPr b="0" i="0" sz="2600" u="none" cap="none" strike="noStrike">
                <a:solidFill>
                  <a:srgbClr val="434343"/>
                </a:solidFill>
                <a:latin typeface="Helvetica Neue"/>
                <a:ea typeface="Helvetica Neue"/>
                <a:cs typeface="Helvetica Neue"/>
                <a:sym typeface="Helvetica Neue"/>
              </a:defRPr>
            </a:lvl1pPr>
            <a:lvl2pPr indent="-381000" lvl="1" marL="914400" rtl="0" algn="l">
              <a:spcBef>
                <a:spcPts val="0"/>
              </a:spcBef>
              <a:spcAft>
                <a:spcPts val="0"/>
              </a:spcAft>
              <a:buClr>
                <a:srgbClr val="434343"/>
              </a:buClr>
              <a:buSzPts val="2400"/>
              <a:buFont typeface="Helvetica Neue"/>
              <a:buChar char="○"/>
              <a:defRPr b="0" i="0" sz="2400" u="none" cap="none" strike="noStrike">
                <a:solidFill>
                  <a:srgbClr val="434343"/>
                </a:solidFill>
                <a:latin typeface="Helvetica Neue"/>
                <a:ea typeface="Helvetica Neue"/>
                <a:cs typeface="Helvetica Neue"/>
                <a:sym typeface="Helvetica Neue"/>
              </a:defRPr>
            </a:lvl2pPr>
            <a:lvl3pPr indent="-381000" lvl="2" marL="1371600" rtl="0" algn="l">
              <a:spcBef>
                <a:spcPts val="0"/>
              </a:spcBef>
              <a:spcAft>
                <a:spcPts val="0"/>
              </a:spcAft>
              <a:buClr>
                <a:srgbClr val="434343"/>
              </a:buClr>
              <a:buSzPts val="2400"/>
              <a:buFont typeface="Helvetica Neue"/>
              <a:buChar char="■"/>
              <a:defRPr b="0" i="0" sz="2400" u="none" cap="none" strike="noStrike">
                <a:solidFill>
                  <a:srgbClr val="434343"/>
                </a:solidFill>
                <a:latin typeface="Helvetica Neue"/>
                <a:ea typeface="Helvetica Neue"/>
                <a:cs typeface="Helvetica Neue"/>
                <a:sym typeface="Helvetica Neue"/>
              </a:defRPr>
            </a:lvl3pPr>
            <a:lvl4pPr indent="-342900" lvl="3" marL="1828800" rtl="0" algn="l">
              <a:spcBef>
                <a:spcPts val="0"/>
              </a:spcBef>
              <a:spcAft>
                <a:spcPts val="0"/>
              </a:spcAft>
              <a:buClr>
                <a:srgbClr val="434343"/>
              </a:buClr>
              <a:buSzPts val="1800"/>
              <a:buFont typeface="Helvetica Neue"/>
              <a:buChar char="●"/>
              <a:defRPr b="0" i="0" sz="1800" u="none" cap="none" strike="noStrike">
                <a:solidFill>
                  <a:srgbClr val="434343"/>
                </a:solidFill>
                <a:latin typeface="Helvetica Neue"/>
                <a:ea typeface="Helvetica Neue"/>
                <a:cs typeface="Helvetica Neue"/>
                <a:sym typeface="Helvetica Neue"/>
              </a:defRPr>
            </a:lvl4pPr>
            <a:lvl5pPr indent="-342900" lvl="4" marL="2286000" rtl="0" algn="l">
              <a:spcBef>
                <a:spcPts val="0"/>
              </a:spcBef>
              <a:spcAft>
                <a:spcPts val="0"/>
              </a:spcAft>
              <a:buClr>
                <a:srgbClr val="434343"/>
              </a:buClr>
              <a:buSzPts val="1800"/>
              <a:buFont typeface="Helvetica Neue"/>
              <a:buChar char="○"/>
              <a:defRPr b="0" i="0" sz="1800" u="none" cap="none" strike="noStrike">
                <a:solidFill>
                  <a:srgbClr val="434343"/>
                </a:solidFill>
                <a:latin typeface="Helvetica Neue"/>
                <a:ea typeface="Helvetica Neue"/>
                <a:cs typeface="Helvetica Neue"/>
                <a:sym typeface="Helvetica Neue"/>
              </a:defRPr>
            </a:lvl5pPr>
            <a:lvl6pPr indent="-342900" lvl="5" marL="2743200" rtl="0" algn="l">
              <a:spcBef>
                <a:spcPts val="0"/>
              </a:spcBef>
              <a:spcAft>
                <a:spcPts val="0"/>
              </a:spcAft>
              <a:buClr>
                <a:srgbClr val="434343"/>
              </a:buClr>
              <a:buSzPts val="1800"/>
              <a:buFont typeface="Helvetica Neue"/>
              <a:buChar char="■"/>
              <a:defRPr b="0" i="0" sz="1800" u="none" cap="none" strike="noStrike">
                <a:solidFill>
                  <a:srgbClr val="434343"/>
                </a:solidFill>
                <a:latin typeface="Helvetica Neue"/>
                <a:ea typeface="Helvetica Neue"/>
                <a:cs typeface="Helvetica Neue"/>
                <a:sym typeface="Helvetica Neue"/>
              </a:defRPr>
            </a:lvl6pPr>
            <a:lvl7pPr indent="-342900" lvl="6" marL="3200400" rtl="0" algn="l">
              <a:spcBef>
                <a:spcPts val="0"/>
              </a:spcBef>
              <a:spcAft>
                <a:spcPts val="0"/>
              </a:spcAft>
              <a:buClr>
                <a:srgbClr val="434343"/>
              </a:buClr>
              <a:buSzPts val="1800"/>
              <a:buFont typeface="Helvetica Neue"/>
              <a:buChar char="●"/>
              <a:defRPr b="0" i="0" sz="1800" u="none" cap="none" strike="noStrike">
                <a:solidFill>
                  <a:srgbClr val="434343"/>
                </a:solidFill>
                <a:latin typeface="Helvetica Neue"/>
                <a:ea typeface="Helvetica Neue"/>
                <a:cs typeface="Helvetica Neue"/>
                <a:sym typeface="Helvetica Neue"/>
              </a:defRPr>
            </a:lvl7pPr>
            <a:lvl8pPr indent="-342900" lvl="7" marL="3657600" rtl="0" algn="l">
              <a:spcBef>
                <a:spcPts val="0"/>
              </a:spcBef>
              <a:spcAft>
                <a:spcPts val="0"/>
              </a:spcAft>
              <a:buClr>
                <a:srgbClr val="434343"/>
              </a:buClr>
              <a:buSzPts val="1800"/>
              <a:buFont typeface="Helvetica Neue"/>
              <a:buChar char="○"/>
              <a:defRPr b="0" i="0" sz="1800" u="none" cap="none" strike="noStrike">
                <a:solidFill>
                  <a:srgbClr val="434343"/>
                </a:solidFill>
                <a:latin typeface="Helvetica Neue"/>
                <a:ea typeface="Helvetica Neue"/>
                <a:cs typeface="Helvetica Neue"/>
                <a:sym typeface="Helvetica Neue"/>
              </a:defRPr>
            </a:lvl8pPr>
            <a:lvl9pPr indent="-342900" lvl="8" marL="4114800" rtl="0" algn="l">
              <a:spcBef>
                <a:spcPts val="0"/>
              </a:spcBef>
              <a:spcAft>
                <a:spcPts val="0"/>
              </a:spcAft>
              <a:buClr>
                <a:srgbClr val="434343"/>
              </a:buClr>
              <a:buSzPts val="1800"/>
              <a:buFont typeface="Helvetica Neue"/>
              <a:buChar char="■"/>
              <a:defRPr b="0" i="0" sz="1800" u="none" cap="none" strike="noStrike">
                <a:solidFill>
                  <a:srgbClr val="434343"/>
                </a:solidFill>
                <a:latin typeface="Helvetica Neue"/>
                <a:ea typeface="Helvetica Neue"/>
                <a:cs typeface="Helvetica Neue"/>
                <a:sym typeface="Helvetica Neue"/>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xml"/><Relationship Id="rId3" Type="http://schemas.openxmlformats.org/officeDocument/2006/relationships/image" Target="../media/image6.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2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1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12.pn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hyperlink" Target="http://drive.google.com/file/d/15LstMbAFWpvhIcvOWaqsKom2PBA-16gO/view" TargetMode="External"/><Relationship Id="rId4" Type="http://schemas.openxmlformats.org/officeDocument/2006/relationships/image" Target="../media/image16.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26.png"/><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hyperlink" Target="http://drive.google.com/file/d/1G7nA1eYOn7n8H3aQY-EPP7XXN-ya2eJX/view" TargetMode="External"/><Relationship Id="rId4" Type="http://schemas.openxmlformats.org/officeDocument/2006/relationships/image" Target="../media/image21.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hyperlink" Target="http://drive.google.com/file/d/1OSSqmxzqYzjhgaoft609QilDzJbjTMjD/view" TargetMode="External"/><Relationship Id="rId4" Type="http://schemas.openxmlformats.org/officeDocument/2006/relationships/image" Target="../media/image19.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 Id="rId3" Type="http://schemas.openxmlformats.org/officeDocument/2006/relationships/image" Target="../media/image2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25.pn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 Id="rId3" Type="http://schemas.openxmlformats.org/officeDocument/2006/relationships/image" Target="../media/image2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28.gi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7.gif"/><Relationship Id="rId4" Type="http://schemas.openxmlformats.org/officeDocument/2006/relationships/hyperlink" Target="https://app.ignitionrobotics.org"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4.gi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22.gi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15.gi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17.gif"/></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0"/>
          <p:cNvSpPr txBox="1"/>
          <p:nvPr>
            <p:ph type="ctrTitle"/>
          </p:nvPr>
        </p:nvSpPr>
        <p:spPr>
          <a:xfrm>
            <a:off x="311700" y="1749050"/>
            <a:ext cx="8520600" cy="673200"/>
          </a:xfrm>
          <a:prstGeom prst="rect">
            <a:avLst/>
          </a:prstGeom>
          <a:noFill/>
        </p:spPr>
        <p:txBody>
          <a:bodyPr anchorCtr="0" anchor="b" bIns="91425" lIns="91425" spcFirstLastPara="1" rIns="91425" wrap="square" tIns="91425">
            <a:noAutofit/>
          </a:bodyPr>
          <a:lstStyle/>
          <a:p>
            <a:pPr indent="0" lvl="0" marL="0" rtl="0" algn="ctr">
              <a:lnSpc>
                <a:spcPct val="115000"/>
              </a:lnSpc>
              <a:spcBef>
                <a:spcPts val="0"/>
              </a:spcBef>
              <a:spcAft>
                <a:spcPts val="0"/>
              </a:spcAft>
              <a:buNone/>
            </a:pPr>
            <a:r>
              <a:rPr lang="en" sz="3600"/>
              <a:t>Multi-LRAUV simulation environment </a:t>
            </a:r>
            <a:endParaRPr sz="2600">
              <a:solidFill>
                <a:srgbClr val="44497A"/>
              </a:solidFill>
            </a:endParaRPr>
          </a:p>
        </p:txBody>
      </p:sp>
      <p:pic>
        <p:nvPicPr>
          <p:cNvPr id="55" name="Google Shape;55;p10"/>
          <p:cNvPicPr preferRelativeResize="0"/>
          <p:nvPr/>
        </p:nvPicPr>
        <p:blipFill>
          <a:blip r:embed="rId3">
            <a:alphaModFix amt="13000"/>
          </a:blip>
          <a:stretch>
            <a:fillRect/>
          </a:stretch>
        </p:blipFill>
        <p:spPr>
          <a:xfrm>
            <a:off x="1024900" y="210500"/>
            <a:ext cx="1429125" cy="1429125"/>
          </a:xfrm>
          <a:prstGeom prst="rect">
            <a:avLst/>
          </a:prstGeom>
          <a:noFill/>
          <a:ln>
            <a:noFill/>
          </a:ln>
        </p:spPr>
      </p:pic>
      <p:sp>
        <p:nvSpPr>
          <p:cNvPr id="56" name="Google Shape;56;p10"/>
          <p:cNvSpPr txBox="1"/>
          <p:nvPr/>
        </p:nvSpPr>
        <p:spPr>
          <a:xfrm>
            <a:off x="3736650" y="3421825"/>
            <a:ext cx="1670700" cy="673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sz="1800">
                <a:solidFill>
                  <a:schemeClr val="dk2"/>
                </a:solidFill>
                <a:latin typeface="Roboto"/>
                <a:ea typeface="Roboto"/>
                <a:cs typeface="Roboto"/>
                <a:sym typeface="Roboto"/>
              </a:rPr>
              <a:t>March 2020</a:t>
            </a:r>
            <a:endParaRPr>
              <a:solidFill>
                <a:schemeClr val="dk2"/>
              </a:solidFill>
              <a:latin typeface="Roboto"/>
              <a:ea typeface="Roboto"/>
              <a:cs typeface="Roboto"/>
              <a:sym typeface="Roboto"/>
            </a:endParaRPr>
          </a:p>
        </p:txBody>
      </p:sp>
      <p:sp>
        <p:nvSpPr>
          <p:cNvPr id="57" name="Google Shape;57;p10"/>
          <p:cNvSpPr txBox="1"/>
          <p:nvPr>
            <p:ph type="ctrTitle"/>
          </p:nvPr>
        </p:nvSpPr>
        <p:spPr>
          <a:xfrm>
            <a:off x="440000" y="2620619"/>
            <a:ext cx="8520600" cy="356700"/>
          </a:xfrm>
          <a:prstGeom prst="rect">
            <a:avLst/>
          </a:prstGeom>
          <a:noFill/>
        </p:spPr>
        <p:txBody>
          <a:bodyPr anchorCtr="0" anchor="b" bIns="91425" lIns="91425" spcFirstLastPara="1" rIns="91425" wrap="square" tIns="91425">
            <a:noAutofit/>
          </a:bodyPr>
          <a:lstStyle/>
          <a:p>
            <a:pPr indent="0" lvl="0" marL="0" rtl="0" algn="ctr">
              <a:lnSpc>
                <a:spcPct val="115000"/>
              </a:lnSpc>
              <a:spcBef>
                <a:spcPts val="0"/>
              </a:spcBef>
              <a:spcAft>
                <a:spcPts val="0"/>
              </a:spcAft>
              <a:buNone/>
            </a:pPr>
            <a:r>
              <a:rPr lang="en" sz="2400"/>
              <a:t>Milestone #1</a:t>
            </a:r>
            <a:endParaRPr sz="2400">
              <a:solidFill>
                <a:srgbClr val="44497A"/>
              </a:solidFill>
            </a:endParaRPr>
          </a:p>
        </p:txBody>
      </p:sp>
      <p:pic>
        <p:nvPicPr>
          <p:cNvPr id="58" name="Google Shape;58;p10"/>
          <p:cNvPicPr preferRelativeResize="0"/>
          <p:nvPr/>
        </p:nvPicPr>
        <p:blipFill>
          <a:blip r:embed="rId4">
            <a:alphaModFix amt="20000"/>
          </a:blip>
          <a:stretch>
            <a:fillRect/>
          </a:stretch>
        </p:blipFill>
        <p:spPr>
          <a:xfrm>
            <a:off x="6526743" y="116238"/>
            <a:ext cx="1617650" cy="1617650"/>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19"/>
          <p:cNvSpPr txBox="1"/>
          <p:nvPr>
            <p:ph idx="1" type="subTitle"/>
          </p:nvPr>
        </p:nvSpPr>
        <p:spPr>
          <a:xfrm>
            <a:off x="452325" y="437213"/>
            <a:ext cx="7516800" cy="590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Vehicle plugins - Lift/Drag</a:t>
            </a:r>
            <a:endParaRPr/>
          </a:p>
        </p:txBody>
      </p:sp>
      <p:sp>
        <p:nvSpPr>
          <p:cNvPr id="119" name="Google Shape;119;p19"/>
          <p:cNvSpPr txBox="1"/>
          <p:nvPr/>
        </p:nvSpPr>
        <p:spPr>
          <a:xfrm>
            <a:off x="505550" y="1027625"/>
            <a:ext cx="3000000" cy="831300"/>
          </a:xfrm>
          <a:prstGeom prst="rect">
            <a:avLst/>
          </a:prstGeom>
          <a:noFill/>
          <a:ln>
            <a:noFill/>
          </a:ln>
        </p:spPr>
        <p:txBody>
          <a:bodyPr anchorCtr="0" anchor="t" bIns="91425" lIns="91425" spcFirstLastPara="1" rIns="91425" wrap="square" tIns="91425">
            <a:spAutoFit/>
          </a:bodyPr>
          <a:lstStyle/>
          <a:p>
            <a:pPr indent="0" lvl="0" marL="457200" rtl="0" algn="l">
              <a:spcBef>
                <a:spcPts val="0"/>
              </a:spcBef>
              <a:spcAft>
                <a:spcPts val="0"/>
              </a:spcAft>
              <a:buNone/>
            </a:pPr>
            <a:r>
              <a:t/>
            </a:r>
            <a:endParaRPr>
              <a:solidFill>
                <a:schemeClr val="dk1"/>
              </a:solidFill>
              <a:latin typeface="Helvetica Neue"/>
              <a:ea typeface="Helvetica Neue"/>
              <a:cs typeface="Helvetica Neue"/>
              <a:sym typeface="Helvetica Neue"/>
            </a:endParaRPr>
          </a:p>
          <a:p>
            <a:pPr indent="0" lvl="0" marL="457200" rtl="0" algn="l">
              <a:spcBef>
                <a:spcPts val="0"/>
              </a:spcBef>
              <a:spcAft>
                <a:spcPts val="0"/>
              </a:spcAft>
              <a:buNone/>
            </a:pPr>
            <a:r>
              <a:t/>
            </a:r>
            <a:endParaRPr>
              <a:solidFill>
                <a:schemeClr val="dk1"/>
              </a:solidFill>
              <a:latin typeface="Helvetica Neue"/>
              <a:ea typeface="Helvetica Neue"/>
              <a:cs typeface="Helvetica Neue"/>
              <a:sym typeface="Helvetica Neue"/>
            </a:endParaRPr>
          </a:p>
          <a:p>
            <a:pPr indent="0" lvl="0" marL="0" rtl="0" algn="l">
              <a:spcBef>
                <a:spcPts val="0"/>
              </a:spcBef>
              <a:spcAft>
                <a:spcPts val="0"/>
              </a:spcAft>
              <a:buNone/>
            </a:pPr>
            <a:r>
              <a:rPr lang="en">
                <a:solidFill>
                  <a:schemeClr val="dk1"/>
                </a:solidFill>
                <a:latin typeface="Helvetica Neue"/>
                <a:ea typeface="Helvetica Neue"/>
                <a:cs typeface="Helvetica Neue"/>
                <a:sym typeface="Helvetica Neue"/>
              </a:rPr>
              <a:t>            </a:t>
            </a:r>
            <a:endParaRPr/>
          </a:p>
        </p:txBody>
      </p:sp>
      <p:pic>
        <p:nvPicPr>
          <p:cNvPr id="120" name="Google Shape;120;p19"/>
          <p:cNvPicPr preferRelativeResize="0"/>
          <p:nvPr/>
        </p:nvPicPr>
        <p:blipFill>
          <a:blip r:embed="rId3">
            <a:alphaModFix/>
          </a:blip>
          <a:stretch>
            <a:fillRect/>
          </a:stretch>
        </p:blipFill>
        <p:spPr>
          <a:xfrm>
            <a:off x="2380338" y="1027625"/>
            <a:ext cx="4383324" cy="35414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20"/>
          <p:cNvSpPr txBox="1"/>
          <p:nvPr>
            <p:ph idx="1" type="subTitle"/>
          </p:nvPr>
        </p:nvSpPr>
        <p:spPr>
          <a:xfrm>
            <a:off x="452325" y="437213"/>
            <a:ext cx="7516800" cy="590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Vehicle plugins - Hydrodynamics</a:t>
            </a:r>
            <a:endParaRPr/>
          </a:p>
        </p:txBody>
      </p:sp>
      <p:sp>
        <p:nvSpPr>
          <p:cNvPr id="126" name="Google Shape;126;p20"/>
          <p:cNvSpPr txBox="1"/>
          <p:nvPr/>
        </p:nvSpPr>
        <p:spPr>
          <a:xfrm>
            <a:off x="505550" y="1027625"/>
            <a:ext cx="4114800" cy="615600"/>
          </a:xfrm>
          <a:prstGeom prst="rect">
            <a:avLst/>
          </a:prstGeom>
          <a:noFill/>
          <a:ln>
            <a:noFill/>
          </a:ln>
        </p:spPr>
        <p:txBody>
          <a:bodyPr anchorCtr="0" anchor="t" bIns="91425" lIns="91425" spcFirstLastPara="1" rIns="91425" wrap="square" tIns="91425">
            <a:spAutoFit/>
          </a:bodyPr>
          <a:lstStyle/>
          <a:p>
            <a:pPr indent="0" lvl="0" marL="457200" rtl="0" algn="l">
              <a:spcBef>
                <a:spcPts val="0"/>
              </a:spcBef>
              <a:spcAft>
                <a:spcPts val="0"/>
              </a:spcAft>
              <a:buNone/>
            </a:pPr>
            <a:r>
              <a:t/>
            </a:r>
            <a:endParaRPr>
              <a:solidFill>
                <a:schemeClr val="dk1"/>
              </a:solidFill>
              <a:latin typeface="Helvetica Neue"/>
              <a:ea typeface="Helvetica Neue"/>
              <a:cs typeface="Helvetica Neue"/>
              <a:sym typeface="Helvetica Neue"/>
            </a:endParaRPr>
          </a:p>
          <a:p>
            <a:pPr indent="0" lvl="0" marL="0" rtl="0" algn="l">
              <a:spcBef>
                <a:spcPts val="0"/>
              </a:spcBef>
              <a:spcAft>
                <a:spcPts val="0"/>
              </a:spcAft>
              <a:buNone/>
            </a:pPr>
            <a:r>
              <a:rPr lang="en">
                <a:solidFill>
                  <a:schemeClr val="dk1"/>
                </a:solidFill>
                <a:latin typeface="Helvetica Neue"/>
                <a:ea typeface="Helvetica Neue"/>
                <a:cs typeface="Helvetica Neue"/>
                <a:sym typeface="Helvetica Neue"/>
              </a:rPr>
              <a:t>            </a:t>
            </a:r>
            <a:endParaRPr/>
          </a:p>
        </p:txBody>
      </p:sp>
      <p:pic>
        <p:nvPicPr>
          <p:cNvPr id="127" name="Google Shape;127;p20"/>
          <p:cNvPicPr preferRelativeResize="0"/>
          <p:nvPr/>
        </p:nvPicPr>
        <p:blipFill>
          <a:blip r:embed="rId3">
            <a:alphaModFix/>
          </a:blip>
          <a:stretch>
            <a:fillRect/>
          </a:stretch>
        </p:blipFill>
        <p:spPr>
          <a:xfrm>
            <a:off x="1028362" y="1554375"/>
            <a:ext cx="7087280" cy="22274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1"/>
          <p:cNvSpPr txBox="1"/>
          <p:nvPr>
            <p:ph idx="1" type="subTitle"/>
          </p:nvPr>
        </p:nvSpPr>
        <p:spPr>
          <a:xfrm>
            <a:off x="452325" y="437213"/>
            <a:ext cx="7516800" cy="590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Vehicle plugins - TethysComm</a:t>
            </a:r>
            <a:endParaRPr/>
          </a:p>
        </p:txBody>
      </p:sp>
      <p:sp>
        <p:nvSpPr>
          <p:cNvPr id="133" name="Google Shape;133;p21"/>
          <p:cNvSpPr txBox="1"/>
          <p:nvPr/>
        </p:nvSpPr>
        <p:spPr>
          <a:xfrm>
            <a:off x="505550" y="1027625"/>
            <a:ext cx="4114800" cy="615600"/>
          </a:xfrm>
          <a:prstGeom prst="rect">
            <a:avLst/>
          </a:prstGeom>
          <a:noFill/>
          <a:ln>
            <a:noFill/>
          </a:ln>
        </p:spPr>
        <p:txBody>
          <a:bodyPr anchorCtr="0" anchor="t" bIns="91425" lIns="91425" spcFirstLastPara="1" rIns="91425" wrap="square" tIns="91425">
            <a:spAutoFit/>
          </a:bodyPr>
          <a:lstStyle/>
          <a:p>
            <a:pPr indent="0" lvl="0" marL="457200" rtl="0" algn="l">
              <a:spcBef>
                <a:spcPts val="0"/>
              </a:spcBef>
              <a:spcAft>
                <a:spcPts val="0"/>
              </a:spcAft>
              <a:buNone/>
            </a:pPr>
            <a:r>
              <a:t/>
            </a:r>
            <a:endParaRPr>
              <a:solidFill>
                <a:schemeClr val="dk1"/>
              </a:solidFill>
              <a:latin typeface="Helvetica Neue"/>
              <a:ea typeface="Helvetica Neue"/>
              <a:cs typeface="Helvetica Neue"/>
              <a:sym typeface="Helvetica Neue"/>
            </a:endParaRPr>
          </a:p>
          <a:p>
            <a:pPr indent="0" lvl="0" marL="0" rtl="0" algn="l">
              <a:spcBef>
                <a:spcPts val="0"/>
              </a:spcBef>
              <a:spcAft>
                <a:spcPts val="0"/>
              </a:spcAft>
              <a:buNone/>
            </a:pPr>
            <a:r>
              <a:rPr lang="en">
                <a:solidFill>
                  <a:schemeClr val="dk1"/>
                </a:solidFill>
                <a:latin typeface="Helvetica Neue"/>
                <a:ea typeface="Helvetica Neue"/>
                <a:cs typeface="Helvetica Neue"/>
                <a:sym typeface="Helvetica Neue"/>
              </a:rPr>
              <a:t>            </a:t>
            </a:r>
            <a:endParaRPr/>
          </a:p>
        </p:txBody>
      </p:sp>
      <p:pic>
        <p:nvPicPr>
          <p:cNvPr id="134" name="Google Shape;134;p21"/>
          <p:cNvPicPr preferRelativeResize="0"/>
          <p:nvPr/>
        </p:nvPicPr>
        <p:blipFill>
          <a:blip r:embed="rId3">
            <a:alphaModFix/>
          </a:blip>
          <a:stretch>
            <a:fillRect/>
          </a:stretch>
        </p:blipFill>
        <p:spPr>
          <a:xfrm>
            <a:off x="1935150" y="1381000"/>
            <a:ext cx="4641849" cy="3195476"/>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22"/>
          <p:cNvSpPr txBox="1"/>
          <p:nvPr>
            <p:ph idx="1" type="subTitle"/>
          </p:nvPr>
        </p:nvSpPr>
        <p:spPr>
          <a:xfrm>
            <a:off x="452325" y="437213"/>
            <a:ext cx="7516800" cy="590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Simulation API</a:t>
            </a:r>
            <a:endParaRPr/>
          </a:p>
        </p:txBody>
      </p:sp>
      <p:sp>
        <p:nvSpPr>
          <p:cNvPr id="140" name="Google Shape;140;p22"/>
          <p:cNvSpPr txBox="1"/>
          <p:nvPr/>
        </p:nvSpPr>
        <p:spPr>
          <a:xfrm>
            <a:off x="496425" y="1002000"/>
            <a:ext cx="3630000" cy="4635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SzPts val="1400"/>
              <a:buFont typeface="Helvetica Neue"/>
              <a:buChar char="●"/>
            </a:pPr>
            <a:r>
              <a:rPr lang="en">
                <a:latin typeface="Helvetica Neue"/>
                <a:ea typeface="Helvetica Neue"/>
                <a:cs typeface="Helvetica Neue"/>
                <a:sym typeface="Helvetica Neue"/>
              </a:rPr>
              <a:t>Message passing interface</a:t>
            </a:r>
            <a:endParaRPr>
              <a:latin typeface="Helvetica Neue"/>
              <a:ea typeface="Helvetica Neue"/>
              <a:cs typeface="Helvetica Neue"/>
              <a:sym typeface="Helvetica Neue"/>
            </a:endParaRPr>
          </a:p>
          <a:p>
            <a:pPr indent="-317500" lvl="0" marL="457200" rtl="0" algn="l">
              <a:spcBef>
                <a:spcPts val="0"/>
              </a:spcBef>
              <a:spcAft>
                <a:spcPts val="0"/>
              </a:spcAft>
              <a:buSzPts val="1400"/>
              <a:buFont typeface="Helvetica Neue"/>
              <a:buChar char="●"/>
            </a:pPr>
            <a:r>
              <a:rPr lang="en">
                <a:latin typeface="Helvetica Neue"/>
                <a:ea typeface="Helvetica Neue"/>
                <a:cs typeface="Helvetica Neue"/>
                <a:sym typeface="Helvetica Neue"/>
              </a:rPr>
              <a:t>Propeller, rudder, elevator</a:t>
            </a:r>
            <a:endParaRPr>
              <a:latin typeface="Helvetica Neue"/>
              <a:ea typeface="Helvetica Neue"/>
              <a:cs typeface="Helvetica Neue"/>
              <a:sym typeface="Helvetica Neue"/>
            </a:endParaRPr>
          </a:p>
          <a:p>
            <a:pPr indent="-317500" lvl="0" marL="457200" rtl="0" algn="l">
              <a:spcBef>
                <a:spcPts val="0"/>
              </a:spcBef>
              <a:spcAft>
                <a:spcPts val="0"/>
              </a:spcAft>
              <a:buSzPts val="1400"/>
              <a:buFont typeface="Helvetica Neue"/>
              <a:buChar char="●"/>
            </a:pPr>
            <a:r>
              <a:rPr lang="en">
                <a:latin typeface="Helvetica Neue"/>
                <a:ea typeface="Helvetica Neue"/>
                <a:cs typeface="Helvetica Neue"/>
                <a:sym typeface="Helvetica Neue"/>
              </a:rPr>
              <a:t>Command message</a:t>
            </a:r>
            <a:endParaRPr>
              <a:latin typeface="Helvetica Neue"/>
              <a:ea typeface="Helvetica Neue"/>
              <a:cs typeface="Helvetica Neue"/>
              <a:sym typeface="Helvetica Neue"/>
            </a:endParaRPr>
          </a:p>
          <a:p>
            <a:pPr indent="-317500" lvl="0" marL="457200" rtl="0" algn="l">
              <a:spcBef>
                <a:spcPts val="0"/>
              </a:spcBef>
              <a:spcAft>
                <a:spcPts val="0"/>
              </a:spcAft>
              <a:buSzPts val="1400"/>
              <a:buFont typeface="Helvetica Neue"/>
              <a:buChar char="●"/>
            </a:pPr>
            <a:r>
              <a:rPr lang="en">
                <a:latin typeface="Helvetica Neue"/>
                <a:ea typeface="Helvetica Neue"/>
                <a:cs typeface="Helvetica Neue"/>
                <a:sym typeface="Helvetica Neue"/>
              </a:rPr>
              <a:t>State message </a:t>
            </a:r>
            <a:endParaRPr>
              <a:latin typeface="Helvetica Neue"/>
              <a:ea typeface="Helvetica Neue"/>
              <a:cs typeface="Helvetica Neue"/>
              <a:sym typeface="Helvetica Neue"/>
            </a:endParaRPr>
          </a:p>
        </p:txBody>
      </p:sp>
      <p:pic>
        <p:nvPicPr>
          <p:cNvPr id="141" name="Google Shape;141;p22"/>
          <p:cNvPicPr preferRelativeResize="0"/>
          <p:nvPr/>
        </p:nvPicPr>
        <p:blipFill>
          <a:blip r:embed="rId3">
            <a:alphaModFix/>
          </a:blip>
          <a:stretch>
            <a:fillRect/>
          </a:stretch>
        </p:blipFill>
        <p:spPr>
          <a:xfrm>
            <a:off x="3642700" y="606100"/>
            <a:ext cx="4655275" cy="39312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grpSp>
        <p:nvGrpSpPr>
          <p:cNvPr id="146" name="Google Shape;146;p23"/>
          <p:cNvGrpSpPr/>
          <p:nvPr/>
        </p:nvGrpSpPr>
        <p:grpSpPr>
          <a:xfrm>
            <a:off x="4767475" y="842850"/>
            <a:ext cx="3257400" cy="3802850"/>
            <a:chOff x="4767475" y="842850"/>
            <a:chExt cx="3257400" cy="3802850"/>
          </a:xfrm>
        </p:grpSpPr>
        <p:cxnSp>
          <p:nvCxnSpPr>
            <p:cNvPr id="147" name="Google Shape;147;p23"/>
            <p:cNvCxnSpPr/>
            <p:nvPr/>
          </p:nvCxnSpPr>
          <p:spPr>
            <a:xfrm>
              <a:off x="4767475" y="3489450"/>
              <a:ext cx="3257400" cy="0"/>
            </a:xfrm>
            <a:prstGeom prst="straightConnector1">
              <a:avLst/>
            </a:prstGeom>
            <a:noFill/>
            <a:ln cap="flat" cmpd="sng" w="9525">
              <a:solidFill>
                <a:schemeClr val="lt2"/>
              </a:solidFill>
              <a:prstDash val="dash"/>
              <a:round/>
              <a:headEnd len="med" w="med" type="stealth"/>
              <a:tailEnd len="med" w="med" type="none"/>
            </a:ln>
          </p:spPr>
        </p:cxnSp>
        <p:cxnSp>
          <p:nvCxnSpPr>
            <p:cNvPr id="148" name="Google Shape;148;p23"/>
            <p:cNvCxnSpPr/>
            <p:nvPr/>
          </p:nvCxnSpPr>
          <p:spPr>
            <a:xfrm>
              <a:off x="4767475" y="3656950"/>
              <a:ext cx="3257400" cy="0"/>
            </a:xfrm>
            <a:prstGeom prst="straightConnector1">
              <a:avLst/>
            </a:prstGeom>
            <a:noFill/>
            <a:ln cap="flat" cmpd="sng" w="9525">
              <a:solidFill>
                <a:schemeClr val="lt2"/>
              </a:solidFill>
              <a:prstDash val="dash"/>
              <a:round/>
              <a:headEnd len="med" w="med" type="stealth"/>
              <a:tailEnd len="med" w="med" type="none"/>
            </a:ln>
          </p:spPr>
        </p:cxnSp>
        <p:cxnSp>
          <p:nvCxnSpPr>
            <p:cNvPr id="149" name="Google Shape;149;p23"/>
            <p:cNvCxnSpPr/>
            <p:nvPr/>
          </p:nvCxnSpPr>
          <p:spPr>
            <a:xfrm>
              <a:off x="4767475" y="3816325"/>
              <a:ext cx="3257400" cy="0"/>
            </a:xfrm>
            <a:prstGeom prst="straightConnector1">
              <a:avLst/>
            </a:prstGeom>
            <a:noFill/>
            <a:ln cap="flat" cmpd="sng" w="9525">
              <a:solidFill>
                <a:schemeClr val="lt2"/>
              </a:solidFill>
              <a:prstDash val="dash"/>
              <a:round/>
              <a:headEnd len="med" w="med" type="stealth"/>
              <a:tailEnd len="med" w="med" type="none"/>
            </a:ln>
          </p:spPr>
        </p:cxnSp>
        <p:cxnSp>
          <p:nvCxnSpPr>
            <p:cNvPr id="150" name="Google Shape;150;p23"/>
            <p:cNvCxnSpPr/>
            <p:nvPr/>
          </p:nvCxnSpPr>
          <p:spPr>
            <a:xfrm>
              <a:off x="4767475" y="3983825"/>
              <a:ext cx="3257400" cy="0"/>
            </a:xfrm>
            <a:prstGeom prst="straightConnector1">
              <a:avLst/>
            </a:prstGeom>
            <a:noFill/>
            <a:ln cap="flat" cmpd="sng" w="9525">
              <a:solidFill>
                <a:schemeClr val="lt2"/>
              </a:solidFill>
              <a:prstDash val="dash"/>
              <a:round/>
              <a:headEnd len="med" w="med" type="stealth"/>
              <a:tailEnd len="med" w="med" type="none"/>
            </a:ln>
          </p:spPr>
        </p:cxnSp>
        <p:cxnSp>
          <p:nvCxnSpPr>
            <p:cNvPr id="151" name="Google Shape;151;p23"/>
            <p:cNvCxnSpPr/>
            <p:nvPr/>
          </p:nvCxnSpPr>
          <p:spPr>
            <a:xfrm>
              <a:off x="4767475" y="4151325"/>
              <a:ext cx="3257400" cy="0"/>
            </a:xfrm>
            <a:prstGeom prst="straightConnector1">
              <a:avLst/>
            </a:prstGeom>
            <a:noFill/>
            <a:ln cap="flat" cmpd="sng" w="9525">
              <a:solidFill>
                <a:schemeClr val="lt2"/>
              </a:solidFill>
              <a:prstDash val="dash"/>
              <a:round/>
              <a:headEnd len="med" w="med" type="stealth"/>
              <a:tailEnd len="med" w="med" type="none"/>
            </a:ln>
          </p:spPr>
        </p:cxnSp>
        <p:cxnSp>
          <p:nvCxnSpPr>
            <p:cNvPr id="152" name="Google Shape;152;p23"/>
            <p:cNvCxnSpPr/>
            <p:nvPr/>
          </p:nvCxnSpPr>
          <p:spPr>
            <a:xfrm>
              <a:off x="4767475" y="4318825"/>
              <a:ext cx="3257400" cy="0"/>
            </a:xfrm>
            <a:prstGeom prst="straightConnector1">
              <a:avLst/>
            </a:prstGeom>
            <a:noFill/>
            <a:ln cap="flat" cmpd="sng" w="9525">
              <a:solidFill>
                <a:schemeClr val="lt2"/>
              </a:solidFill>
              <a:prstDash val="dash"/>
              <a:round/>
              <a:headEnd len="med" w="med" type="stealth"/>
              <a:tailEnd len="med" w="med" type="none"/>
            </a:ln>
          </p:spPr>
        </p:cxnSp>
        <p:cxnSp>
          <p:nvCxnSpPr>
            <p:cNvPr id="153" name="Google Shape;153;p23"/>
            <p:cNvCxnSpPr/>
            <p:nvPr/>
          </p:nvCxnSpPr>
          <p:spPr>
            <a:xfrm>
              <a:off x="4767475" y="4478200"/>
              <a:ext cx="3257400" cy="0"/>
            </a:xfrm>
            <a:prstGeom prst="straightConnector1">
              <a:avLst/>
            </a:prstGeom>
            <a:noFill/>
            <a:ln cap="flat" cmpd="sng" w="9525">
              <a:solidFill>
                <a:schemeClr val="lt2"/>
              </a:solidFill>
              <a:prstDash val="dash"/>
              <a:round/>
              <a:headEnd len="med" w="med" type="stealth"/>
              <a:tailEnd len="med" w="med" type="none"/>
            </a:ln>
          </p:spPr>
        </p:cxnSp>
        <p:cxnSp>
          <p:nvCxnSpPr>
            <p:cNvPr id="154" name="Google Shape;154;p23"/>
            <p:cNvCxnSpPr/>
            <p:nvPr/>
          </p:nvCxnSpPr>
          <p:spPr>
            <a:xfrm>
              <a:off x="4767475" y="4645700"/>
              <a:ext cx="3257400" cy="0"/>
            </a:xfrm>
            <a:prstGeom prst="straightConnector1">
              <a:avLst/>
            </a:prstGeom>
            <a:noFill/>
            <a:ln cap="flat" cmpd="sng" w="9525">
              <a:solidFill>
                <a:schemeClr val="lt2"/>
              </a:solidFill>
              <a:prstDash val="dash"/>
              <a:round/>
              <a:headEnd len="med" w="med" type="stealth"/>
              <a:tailEnd len="med" w="med" type="none"/>
            </a:ln>
          </p:spPr>
        </p:cxnSp>
        <p:cxnSp>
          <p:nvCxnSpPr>
            <p:cNvPr id="155" name="Google Shape;155;p23"/>
            <p:cNvCxnSpPr/>
            <p:nvPr/>
          </p:nvCxnSpPr>
          <p:spPr>
            <a:xfrm>
              <a:off x="4767475" y="842850"/>
              <a:ext cx="3257400" cy="0"/>
            </a:xfrm>
            <a:prstGeom prst="straightConnector1">
              <a:avLst/>
            </a:prstGeom>
            <a:noFill/>
            <a:ln cap="flat" cmpd="sng" w="9525">
              <a:solidFill>
                <a:schemeClr val="lt2"/>
              </a:solidFill>
              <a:prstDash val="dash"/>
              <a:round/>
              <a:headEnd len="med" w="med" type="stealth"/>
              <a:tailEnd len="med" w="med" type="none"/>
            </a:ln>
          </p:spPr>
        </p:cxnSp>
        <p:cxnSp>
          <p:nvCxnSpPr>
            <p:cNvPr id="156" name="Google Shape;156;p23"/>
            <p:cNvCxnSpPr/>
            <p:nvPr/>
          </p:nvCxnSpPr>
          <p:spPr>
            <a:xfrm>
              <a:off x="4767475" y="1010350"/>
              <a:ext cx="3257400" cy="0"/>
            </a:xfrm>
            <a:prstGeom prst="straightConnector1">
              <a:avLst/>
            </a:prstGeom>
            <a:noFill/>
            <a:ln cap="flat" cmpd="sng" w="9525">
              <a:solidFill>
                <a:schemeClr val="lt2"/>
              </a:solidFill>
              <a:prstDash val="dash"/>
              <a:round/>
              <a:headEnd len="med" w="med" type="stealth"/>
              <a:tailEnd len="med" w="med" type="none"/>
            </a:ln>
          </p:spPr>
        </p:cxnSp>
        <p:cxnSp>
          <p:nvCxnSpPr>
            <p:cNvPr id="157" name="Google Shape;157;p23"/>
            <p:cNvCxnSpPr/>
            <p:nvPr/>
          </p:nvCxnSpPr>
          <p:spPr>
            <a:xfrm>
              <a:off x="4767475" y="1169725"/>
              <a:ext cx="3257400" cy="0"/>
            </a:xfrm>
            <a:prstGeom prst="straightConnector1">
              <a:avLst/>
            </a:prstGeom>
            <a:noFill/>
            <a:ln cap="flat" cmpd="sng" w="9525">
              <a:solidFill>
                <a:schemeClr val="lt2"/>
              </a:solidFill>
              <a:prstDash val="dash"/>
              <a:round/>
              <a:headEnd len="med" w="med" type="stealth"/>
              <a:tailEnd len="med" w="med" type="none"/>
            </a:ln>
          </p:spPr>
        </p:cxnSp>
        <p:cxnSp>
          <p:nvCxnSpPr>
            <p:cNvPr id="158" name="Google Shape;158;p23"/>
            <p:cNvCxnSpPr/>
            <p:nvPr/>
          </p:nvCxnSpPr>
          <p:spPr>
            <a:xfrm>
              <a:off x="4767475" y="1337225"/>
              <a:ext cx="3257400" cy="0"/>
            </a:xfrm>
            <a:prstGeom prst="straightConnector1">
              <a:avLst/>
            </a:prstGeom>
            <a:noFill/>
            <a:ln cap="flat" cmpd="sng" w="9525">
              <a:solidFill>
                <a:schemeClr val="lt2"/>
              </a:solidFill>
              <a:prstDash val="dash"/>
              <a:round/>
              <a:headEnd len="med" w="med" type="stealth"/>
              <a:tailEnd len="med" w="med" type="none"/>
            </a:ln>
          </p:spPr>
        </p:cxnSp>
        <p:cxnSp>
          <p:nvCxnSpPr>
            <p:cNvPr id="159" name="Google Shape;159;p23"/>
            <p:cNvCxnSpPr/>
            <p:nvPr/>
          </p:nvCxnSpPr>
          <p:spPr>
            <a:xfrm>
              <a:off x="4767475" y="1504725"/>
              <a:ext cx="3257400" cy="0"/>
            </a:xfrm>
            <a:prstGeom prst="straightConnector1">
              <a:avLst/>
            </a:prstGeom>
            <a:noFill/>
            <a:ln cap="flat" cmpd="sng" w="9525">
              <a:solidFill>
                <a:schemeClr val="lt2"/>
              </a:solidFill>
              <a:prstDash val="dash"/>
              <a:round/>
              <a:headEnd len="med" w="med" type="stealth"/>
              <a:tailEnd len="med" w="med" type="none"/>
            </a:ln>
          </p:spPr>
        </p:cxnSp>
        <p:cxnSp>
          <p:nvCxnSpPr>
            <p:cNvPr id="160" name="Google Shape;160;p23"/>
            <p:cNvCxnSpPr/>
            <p:nvPr/>
          </p:nvCxnSpPr>
          <p:spPr>
            <a:xfrm>
              <a:off x="4767475" y="1672225"/>
              <a:ext cx="3257400" cy="0"/>
            </a:xfrm>
            <a:prstGeom prst="straightConnector1">
              <a:avLst/>
            </a:prstGeom>
            <a:noFill/>
            <a:ln cap="flat" cmpd="sng" w="9525">
              <a:solidFill>
                <a:schemeClr val="lt2"/>
              </a:solidFill>
              <a:prstDash val="dash"/>
              <a:round/>
              <a:headEnd len="med" w="med" type="stealth"/>
              <a:tailEnd len="med" w="med" type="none"/>
            </a:ln>
          </p:spPr>
        </p:cxnSp>
        <p:cxnSp>
          <p:nvCxnSpPr>
            <p:cNvPr id="161" name="Google Shape;161;p23"/>
            <p:cNvCxnSpPr/>
            <p:nvPr/>
          </p:nvCxnSpPr>
          <p:spPr>
            <a:xfrm>
              <a:off x="4767475" y="1831600"/>
              <a:ext cx="3257400" cy="0"/>
            </a:xfrm>
            <a:prstGeom prst="straightConnector1">
              <a:avLst/>
            </a:prstGeom>
            <a:noFill/>
            <a:ln cap="flat" cmpd="sng" w="9525">
              <a:solidFill>
                <a:schemeClr val="lt2"/>
              </a:solidFill>
              <a:prstDash val="dash"/>
              <a:round/>
              <a:headEnd len="med" w="med" type="stealth"/>
              <a:tailEnd len="med" w="med" type="none"/>
            </a:ln>
          </p:spPr>
        </p:cxnSp>
        <p:cxnSp>
          <p:nvCxnSpPr>
            <p:cNvPr id="162" name="Google Shape;162;p23"/>
            <p:cNvCxnSpPr/>
            <p:nvPr/>
          </p:nvCxnSpPr>
          <p:spPr>
            <a:xfrm>
              <a:off x="4767475" y="1999100"/>
              <a:ext cx="3257400" cy="0"/>
            </a:xfrm>
            <a:prstGeom prst="straightConnector1">
              <a:avLst/>
            </a:prstGeom>
            <a:noFill/>
            <a:ln cap="flat" cmpd="sng" w="9525">
              <a:solidFill>
                <a:schemeClr val="lt2"/>
              </a:solidFill>
              <a:prstDash val="dash"/>
              <a:round/>
              <a:headEnd len="med" w="med" type="stealth"/>
              <a:tailEnd len="med" w="med" type="none"/>
            </a:ln>
          </p:spPr>
        </p:cxnSp>
        <p:cxnSp>
          <p:nvCxnSpPr>
            <p:cNvPr id="163" name="Google Shape;163;p23"/>
            <p:cNvCxnSpPr/>
            <p:nvPr/>
          </p:nvCxnSpPr>
          <p:spPr>
            <a:xfrm>
              <a:off x="4767475" y="2166150"/>
              <a:ext cx="3257400" cy="0"/>
            </a:xfrm>
            <a:prstGeom prst="straightConnector1">
              <a:avLst/>
            </a:prstGeom>
            <a:noFill/>
            <a:ln cap="flat" cmpd="sng" w="9525">
              <a:solidFill>
                <a:schemeClr val="lt2"/>
              </a:solidFill>
              <a:prstDash val="dash"/>
              <a:round/>
              <a:headEnd len="med" w="med" type="stealth"/>
              <a:tailEnd len="med" w="med" type="none"/>
            </a:ln>
          </p:spPr>
        </p:cxnSp>
        <p:cxnSp>
          <p:nvCxnSpPr>
            <p:cNvPr id="164" name="Google Shape;164;p23"/>
            <p:cNvCxnSpPr/>
            <p:nvPr/>
          </p:nvCxnSpPr>
          <p:spPr>
            <a:xfrm>
              <a:off x="4767475" y="2333650"/>
              <a:ext cx="3257400" cy="0"/>
            </a:xfrm>
            <a:prstGeom prst="straightConnector1">
              <a:avLst/>
            </a:prstGeom>
            <a:noFill/>
            <a:ln cap="flat" cmpd="sng" w="9525">
              <a:solidFill>
                <a:schemeClr val="lt2"/>
              </a:solidFill>
              <a:prstDash val="dash"/>
              <a:round/>
              <a:headEnd len="med" w="med" type="stealth"/>
              <a:tailEnd len="med" w="med" type="none"/>
            </a:ln>
          </p:spPr>
        </p:cxnSp>
        <p:cxnSp>
          <p:nvCxnSpPr>
            <p:cNvPr id="165" name="Google Shape;165;p23"/>
            <p:cNvCxnSpPr/>
            <p:nvPr/>
          </p:nvCxnSpPr>
          <p:spPr>
            <a:xfrm>
              <a:off x="4767475" y="2493025"/>
              <a:ext cx="3257400" cy="0"/>
            </a:xfrm>
            <a:prstGeom prst="straightConnector1">
              <a:avLst/>
            </a:prstGeom>
            <a:noFill/>
            <a:ln cap="flat" cmpd="sng" w="9525">
              <a:solidFill>
                <a:schemeClr val="lt2"/>
              </a:solidFill>
              <a:prstDash val="dash"/>
              <a:round/>
              <a:headEnd len="med" w="med" type="stealth"/>
              <a:tailEnd len="med" w="med" type="none"/>
            </a:ln>
          </p:spPr>
        </p:cxnSp>
        <p:cxnSp>
          <p:nvCxnSpPr>
            <p:cNvPr id="166" name="Google Shape;166;p23"/>
            <p:cNvCxnSpPr/>
            <p:nvPr/>
          </p:nvCxnSpPr>
          <p:spPr>
            <a:xfrm>
              <a:off x="4767475" y="2660525"/>
              <a:ext cx="3257400" cy="0"/>
            </a:xfrm>
            <a:prstGeom prst="straightConnector1">
              <a:avLst/>
            </a:prstGeom>
            <a:noFill/>
            <a:ln cap="flat" cmpd="sng" w="9525">
              <a:solidFill>
                <a:schemeClr val="lt2"/>
              </a:solidFill>
              <a:prstDash val="dash"/>
              <a:round/>
              <a:headEnd len="med" w="med" type="stealth"/>
              <a:tailEnd len="med" w="med" type="none"/>
            </a:ln>
          </p:spPr>
        </p:cxnSp>
        <p:cxnSp>
          <p:nvCxnSpPr>
            <p:cNvPr id="167" name="Google Shape;167;p23"/>
            <p:cNvCxnSpPr/>
            <p:nvPr/>
          </p:nvCxnSpPr>
          <p:spPr>
            <a:xfrm>
              <a:off x="4767475" y="2828025"/>
              <a:ext cx="3257400" cy="0"/>
            </a:xfrm>
            <a:prstGeom prst="straightConnector1">
              <a:avLst/>
            </a:prstGeom>
            <a:noFill/>
            <a:ln cap="flat" cmpd="sng" w="9525">
              <a:solidFill>
                <a:schemeClr val="lt2"/>
              </a:solidFill>
              <a:prstDash val="dash"/>
              <a:round/>
              <a:headEnd len="med" w="med" type="stealth"/>
              <a:tailEnd len="med" w="med" type="none"/>
            </a:ln>
          </p:spPr>
        </p:cxnSp>
        <p:cxnSp>
          <p:nvCxnSpPr>
            <p:cNvPr id="168" name="Google Shape;168;p23"/>
            <p:cNvCxnSpPr/>
            <p:nvPr/>
          </p:nvCxnSpPr>
          <p:spPr>
            <a:xfrm>
              <a:off x="4767475" y="2995525"/>
              <a:ext cx="3257400" cy="0"/>
            </a:xfrm>
            <a:prstGeom prst="straightConnector1">
              <a:avLst/>
            </a:prstGeom>
            <a:noFill/>
            <a:ln cap="flat" cmpd="sng" w="9525">
              <a:solidFill>
                <a:schemeClr val="lt2"/>
              </a:solidFill>
              <a:prstDash val="dash"/>
              <a:round/>
              <a:headEnd len="med" w="med" type="stealth"/>
              <a:tailEnd len="med" w="med" type="none"/>
            </a:ln>
          </p:spPr>
        </p:cxnSp>
        <p:cxnSp>
          <p:nvCxnSpPr>
            <p:cNvPr id="169" name="Google Shape;169;p23"/>
            <p:cNvCxnSpPr/>
            <p:nvPr/>
          </p:nvCxnSpPr>
          <p:spPr>
            <a:xfrm>
              <a:off x="4767475" y="3154900"/>
              <a:ext cx="3257400" cy="0"/>
            </a:xfrm>
            <a:prstGeom prst="straightConnector1">
              <a:avLst/>
            </a:prstGeom>
            <a:noFill/>
            <a:ln cap="flat" cmpd="sng" w="9525">
              <a:solidFill>
                <a:schemeClr val="lt2"/>
              </a:solidFill>
              <a:prstDash val="dash"/>
              <a:round/>
              <a:headEnd len="med" w="med" type="stealth"/>
              <a:tailEnd len="med" w="med" type="none"/>
            </a:ln>
          </p:spPr>
        </p:cxnSp>
        <p:cxnSp>
          <p:nvCxnSpPr>
            <p:cNvPr id="170" name="Google Shape;170;p23"/>
            <p:cNvCxnSpPr/>
            <p:nvPr/>
          </p:nvCxnSpPr>
          <p:spPr>
            <a:xfrm>
              <a:off x="4767475" y="3322400"/>
              <a:ext cx="3257400" cy="0"/>
            </a:xfrm>
            <a:prstGeom prst="straightConnector1">
              <a:avLst/>
            </a:prstGeom>
            <a:noFill/>
            <a:ln cap="flat" cmpd="sng" w="9525">
              <a:solidFill>
                <a:schemeClr val="lt2"/>
              </a:solidFill>
              <a:prstDash val="dash"/>
              <a:round/>
              <a:headEnd len="med" w="med" type="stealth"/>
              <a:tailEnd len="med" w="med" type="none"/>
            </a:ln>
          </p:spPr>
        </p:cxnSp>
      </p:grpSp>
      <p:sp>
        <p:nvSpPr>
          <p:cNvPr id="171" name="Google Shape;171;p23"/>
          <p:cNvSpPr txBox="1"/>
          <p:nvPr>
            <p:ph idx="1" type="subTitle"/>
          </p:nvPr>
        </p:nvSpPr>
        <p:spPr>
          <a:xfrm>
            <a:off x="452325" y="437213"/>
            <a:ext cx="7516800" cy="590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LRAUV integration</a:t>
            </a:r>
            <a:endParaRPr/>
          </a:p>
        </p:txBody>
      </p:sp>
      <p:sp>
        <p:nvSpPr>
          <p:cNvPr id="172" name="Google Shape;172;p23"/>
          <p:cNvSpPr txBox="1"/>
          <p:nvPr/>
        </p:nvSpPr>
        <p:spPr>
          <a:xfrm>
            <a:off x="452325" y="1027625"/>
            <a:ext cx="3779400" cy="18888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SzPts val="1400"/>
              <a:buChar char="●"/>
            </a:pPr>
            <a:r>
              <a:rPr lang="en">
                <a:latin typeface="Helvetica Neue"/>
                <a:ea typeface="Helvetica Neue"/>
                <a:cs typeface="Helvetica Neue"/>
                <a:sym typeface="Helvetica Neue"/>
              </a:rPr>
              <a:t>Ignition time is published every simulation iteration - “heartbeat”</a:t>
            </a:r>
            <a:endParaRPr>
              <a:latin typeface="Helvetica Neue"/>
              <a:ea typeface="Helvetica Neue"/>
              <a:cs typeface="Helvetica Neue"/>
              <a:sym typeface="Helvetica Neue"/>
            </a:endParaRPr>
          </a:p>
          <a:p>
            <a:pPr indent="0" lvl="0" marL="457200" rtl="0" algn="l">
              <a:spcBef>
                <a:spcPts val="0"/>
              </a:spcBef>
              <a:spcAft>
                <a:spcPts val="0"/>
              </a:spcAft>
              <a:buNone/>
            </a:pPr>
            <a:r>
              <a:t/>
            </a:r>
            <a:endParaRPr>
              <a:latin typeface="Helvetica Neue"/>
              <a:ea typeface="Helvetica Neue"/>
              <a:cs typeface="Helvetica Neue"/>
              <a:sym typeface="Helvetica Neue"/>
            </a:endParaRPr>
          </a:p>
          <a:p>
            <a:pPr indent="-317500" lvl="0" marL="457200" rtl="0" algn="l">
              <a:spcBef>
                <a:spcPts val="0"/>
              </a:spcBef>
              <a:spcAft>
                <a:spcPts val="0"/>
              </a:spcAft>
              <a:buClr>
                <a:schemeClr val="dk1"/>
              </a:buClr>
              <a:buSzPts val="1400"/>
              <a:buChar char="●"/>
            </a:pPr>
            <a:r>
              <a:rPr lang="en">
                <a:solidFill>
                  <a:schemeClr val="dk1"/>
                </a:solidFill>
                <a:latin typeface="Helvetica Neue"/>
                <a:ea typeface="Helvetica Neue"/>
                <a:cs typeface="Helvetica Neue"/>
                <a:sym typeface="Helvetica Neue"/>
              </a:rPr>
              <a:t>SimDaemon: </a:t>
            </a:r>
            <a:r>
              <a:rPr lang="en">
                <a:solidFill>
                  <a:schemeClr val="dk1"/>
                </a:solidFill>
                <a:latin typeface="Courier New"/>
                <a:ea typeface="Courier New"/>
                <a:cs typeface="Courier New"/>
                <a:sym typeface="Courier New"/>
              </a:rPr>
              <a:t>ExternalSim</a:t>
            </a:r>
            <a:br>
              <a:rPr lang="en">
                <a:solidFill>
                  <a:schemeClr val="dk1"/>
                </a:solidFill>
                <a:latin typeface="Helvetica Neue"/>
                <a:ea typeface="Helvetica Neue"/>
                <a:cs typeface="Helvetica Neue"/>
                <a:sym typeface="Helvetica Neue"/>
              </a:rPr>
            </a:br>
            <a:r>
              <a:rPr lang="en">
                <a:solidFill>
                  <a:schemeClr val="dk1"/>
                </a:solidFill>
                <a:latin typeface="Helvetica Neue"/>
                <a:ea typeface="Helvetica Neue"/>
                <a:cs typeface="Helvetica Neue"/>
                <a:sym typeface="Helvetica Neue"/>
              </a:rPr>
              <a:t>Ignition: </a:t>
            </a:r>
            <a:r>
              <a:rPr lang="en">
                <a:solidFill>
                  <a:schemeClr val="dk1"/>
                </a:solidFill>
                <a:latin typeface="Courier New"/>
                <a:ea typeface="Courier New"/>
                <a:cs typeface="Courier New"/>
                <a:sym typeface="Courier New"/>
              </a:rPr>
              <a:t>ExternalSimIgnition</a:t>
            </a:r>
            <a:endParaRPr>
              <a:solidFill>
                <a:schemeClr val="dk1"/>
              </a:solidFill>
              <a:latin typeface="Courier New"/>
              <a:ea typeface="Courier New"/>
              <a:cs typeface="Courier New"/>
              <a:sym typeface="Courier New"/>
            </a:endParaRPr>
          </a:p>
          <a:p>
            <a:pPr indent="0" lvl="0" marL="457200" rtl="0" algn="l">
              <a:spcBef>
                <a:spcPts val="0"/>
              </a:spcBef>
              <a:spcAft>
                <a:spcPts val="0"/>
              </a:spcAft>
              <a:buNone/>
            </a:pPr>
            <a:r>
              <a:t/>
            </a:r>
            <a:endParaRPr>
              <a:latin typeface="Helvetica Neue"/>
              <a:ea typeface="Helvetica Neue"/>
              <a:cs typeface="Helvetica Neue"/>
              <a:sym typeface="Helvetica Neue"/>
            </a:endParaRPr>
          </a:p>
          <a:p>
            <a:pPr indent="-317500" lvl="0" marL="457200" rtl="0" algn="l">
              <a:spcBef>
                <a:spcPts val="0"/>
              </a:spcBef>
              <a:spcAft>
                <a:spcPts val="0"/>
              </a:spcAft>
              <a:buSzPts val="1400"/>
              <a:buFont typeface="Helvetica Neue"/>
              <a:buChar char="●"/>
            </a:pPr>
            <a:r>
              <a:rPr lang="en">
                <a:latin typeface="Helvetica Neue"/>
                <a:ea typeface="Helvetica Neue"/>
                <a:cs typeface="Helvetica Neue"/>
                <a:sym typeface="Helvetica Neue"/>
              </a:rPr>
              <a:t>One control iteration:</a:t>
            </a:r>
            <a:endParaRPr>
              <a:latin typeface="Helvetica Neue"/>
              <a:ea typeface="Helvetica Neue"/>
              <a:cs typeface="Helvetica Neue"/>
              <a:sym typeface="Helvetica Neue"/>
            </a:endParaRPr>
          </a:p>
          <a:p>
            <a:pPr indent="0" lvl="0" marL="0" rtl="0" algn="l">
              <a:spcBef>
                <a:spcPts val="0"/>
              </a:spcBef>
              <a:spcAft>
                <a:spcPts val="0"/>
              </a:spcAft>
              <a:buNone/>
            </a:pPr>
            <a:r>
              <a:t/>
            </a:r>
            <a:endParaRPr>
              <a:latin typeface="Helvetica Neue"/>
              <a:ea typeface="Helvetica Neue"/>
              <a:cs typeface="Helvetica Neue"/>
              <a:sym typeface="Helvetica Neue"/>
            </a:endParaRPr>
          </a:p>
          <a:p>
            <a:pPr indent="0" lvl="0" marL="0" rtl="0" algn="l">
              <a:spcBef>
                <a:spcPts val="0"/>
              </a:spcBef>
              <a:spcAft>
                <a:spcPts val="0"/>
              </a:spcAft>
              <a:buNone/>
            </a:pPr>
            <a:r>
              <a:t/>
            </a:r>
            <a:endParaRPr>
              <a:latin typeface="Helvetica Neue"/>
              <a:ea typeface="Helvetica Neue"/>
              <a:cs typeface="Helvetica Neue"/>
              <a:sym typeface="Helvetica Neue"/>
            </a:endParaRPr>
          </a:p>
        </p:txBody>
      </p:sp>
      <p:pic>
        <p:nvPicPr>
          <p:cNvPr id="173" name="Google Shape;173;p23"/>
          <p:cNvPicPr preferRelativeResize="0"/>
          <p:nvPr/>
        </p:nvPicPr>
        <p:blipFill>
          <a:blip r:embed="rId3">
            <a:alphaModFix/>
          </a:blip>
          <a:stretch>
            <a:fillRect/>
          </a:stretch>
        </p:blipFill>
        <p:spPr>
          <a:xfrm>
            <a:off x="8056050" y="2341500"/>
            <a:ext cx="805575" cy="805575"/>
          </a:xfrm>
          <a:prstGeom prst="rect">
            <a:avLst/>
          </a:prstGeom>
          <a:noFill/>
          <a:ln>
            <a:noFill/>
          </a:ln>
        </p:spPr>
      </p:pic>
      <p:sp>
        <p:nvSpPr>
          <p:cNvPr id="174" name="Google Shape;174;p23"/>
          <p:cNvSpPr txBox="1"/>
          <p:nvPr/>
        </p:nvSpPr>
        <p:spPr>
          <a:xfrm>
            <a:off x="5418325" y="562400"/>
            <a:ext cx="19557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solidFill>
                  <a:schemeClr val="lt2"/>
                </a:solidFill>
              </a:rPr>
              <a:t>Ignition </a:t>
            </a:r>
            <a:r>
              <a:rPr lang="en" sz="1000">
                <a:solidFill>
                  <a:schemeClr val="lt2"/>
                </a:solidFill>
              </a:rPr>
              <a:t>World Statistics (time)</a:t>
            </a:r>
            <a:endParaRPr sz="1000">
              <a:solidFill>
                <a:schemeClr val="lt2"/>
              </a:solidFill>
            </a:endParaRPr>
          </a:p>
        </p:txBody>
      </p:sp>
      <p:cxnSp>
        <p:nvCxnSpPr>
          <p:cNvPr id="175" name="Google Shape;175;p23"/>
          <p:cNvCxnSpPr/>
          <p:nvPr/>
        </p:nvCxnSpPr>
        <p:spPr>
          <a:xfrm>
            <a:off x="4767475" y="3505863"/>
            <a:ext cx="3257400" cy="0"/>
          </a:xfrm>
          <a:prstGeom prst="straightConnector1">
            <a:avLst/>
          </a:prstGeom>
          <a:noFill/>
          <a:ln cap="flat" cmpd="sng" w="19050">
            <a:solidFill>
              <a:schemeClr val="dk1"/>
            </a:solidFill>
            <a:prstDash val="solid"/>
            <a:round/>
            <a:headEnd len="med" w="med" type="stealth"/>
            <a:tailEnd len="med" w="med" type="none"/>
          </a:ln>
        </p:spPr>
      </p:cxnSp>
      <p:sp>
        <p:nvSpPr>
          <p:cNvPr id="176" name="Google Shape;176;p23"/>
          <p:cNvSpPr txBox="1"/>
          <p:nvPr/>
        </p:nvSpPr>
        <p:spPr>
          <a:xfrm>
            <a:off x="4968300" y="3242175"/>
            <a:ext cx="29538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t>State</a:t>
            </a:r>
            <a:endParaRPr sz="1200"/>
          </a:p>
          <a:p>
            <a:pPr indent="0" lvl="0" marL="0" rtl="0" algn="ctr">
              <a:spcBef>
                <a:spcPts val="0"/>
              </a:spcBef>
              <a:spcAft>
                <a:spcPts val="0"/>
              </a:spcAft>
              <a:buNone/>
            </a:pPr>
            <a:r>
              <a:rPr lang="en" sz="1000"/>
              <a:t>(not shown: once per plugin iteration)</a:t>
            </a:r>
            <a:endParaRPr sz="1000"/>
          </a:p>
        </p:txBody>
      </p:sp>
      <p:sp>
        <p:nvSpPr>
          <p:cNvPr id="177" name="Google Shape;177;p23"/>
          <p:cNvSpPr txBox="1"/>
          <p:nvPr/>
        </p:nvSpPr>
        <p:spPr>
          <a:xfrm>
            <a:off x="5418325" y="2337600"/>
            <a:ext cx="19557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t>Command</a:t>
            </a:r>
            <a:endParaRPr sz="1200"/>
          </a:p>
        </p:txBody>
      </p:sp>
      <p:pic>
        <p:nvPicPr>
          <p:cNvPr id="178" name="Google Shape;178;p23"/>
          <p:cNvPicPr preferRelativeResize="0"/>
          <p:nvPr/>
        </p:nvPicPr>
        <p:blipFill>
          <a:blip r:embed="rId4">
            <a:alphaModFix/>
          </a:blip>
          <a:stretch>
            <a:fillRect/>
          </a:stretch>
        </p:blipFill>
        <p:spPr>
          <a:xfrm>
            <a:off x="4111100" y="2009538"/>
            <a:ext cx="384300" cy="1511000"/>
          </a:xfrm>
          <a:prstGeom prst="rect">
            <a:avLst/>
          </a:prstGeom>
          <a:noFill/>
          <a:ln>
            <a:noFill/>
          </a:ln>
        </p:spPr>
      </p:pic>
      <p:cxnSp>
        <p:nvCxnSpPr>
          <p:cNvPr id="179" name="Google Shape;179;p23"/>
          <p:cNvCxnSpPr/>
          <p:nvPr/>
        </p:nvCxnSpPr>
        <p:spPr>
          <a:xfrm>
            <a:off x="4767475" y="2625500"/>
            <a:ext cx="3257400" cy="0"/>
          </a:xfrm>
          <a:prstGeom prst="straightConnector1">
            <a:avLst/>
          </a:prstGeom>
          <a:noFill/>
          <a:ln cap="flat" cmpd="sng" w="19050">
            <a:solidFill>
              <a:schemeClr val="dk1"/>
            </a:solidFill>
            <a:prstDash val="solid"/>
            <a:round/>
            <a:headEnd len="med" w="med" type="none"/>
            <a:tailEnd len="med" w="med" type="stealth"/>
          </a:ln>
        </p:spPr>
      </p:cxnSp>
      <p:sp>
        <p:nvSpPr>
          <p:cNvPr id="180" name="Google Shape;180;p23"/>
          <p:cNvSpPr txBox="1"/>
          <p:nvPr/>
        </p:nvSpPr>
        <p:spPr>
          <a:xfrm>
            <a:off x="5215800" y="1233050"/>
            <a:ext cx="20157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t>Wait for control loop to elapse, 400 ms in sim time</a:t>
            </a:r>
            <a:endParaRPr sz="1200"/>
          </a:p>
        </p:txBody>
      </p:sp>
      <p:sp>
        <p:nvSpPr>
          <p:cNvPr id="181" name="Google Shape;181;p23"/>
          <p:cNvSpPr txBox="1"/>
          <p:nvPr/>
        </p:nvSpPr>
        <p:spPr>
          <a:xfrm>
            <a:off x="5215800" y="2864088"/>
            <a:ext cx="12294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t>Wait for state</a:t>
            </a:r>
            <a:endParaRPr sz="1200"/>
          </a:p>
        </p:txBody>
      </p:sp>
      <p:grpSp>
        <p:nvGrpSpPr>
          <p:cNvPr id="182" name="Google Shape;182;p23"/>
          <p:cNvGrpSpPr/>
          <p:nvPr/>
        </p:nvGrpSpPr>
        <p:grpSpPr>
          <a:xfrm>
            <a:off x="4681055" y="1830865"/>
            <a:ext cx="590437" cy="590437"/>
            <a:chOff x="2856750" y="3497875"/>
            <a:chExt cx="1139400" cy="1139400"/>
          </a:xfrm>
        </p:grpSpPr>
        <p:sp>
          <p:nvSpPr>
            <p:cNvPr id="183" name="Google Shape;183;p23"/>
            <p:cNvSpPr/>
            <p:nvPr/>
          </p:nvSpPr>
          <p:spPr>
            <a:xfrm flipH="1" rot="-8100000">
              <a:off x="3023612" y="3664736"/>
              <a:ext cx="805677" cy="805677"/>
            </a:xfrm>
            <a:prstGeom prst="arc">
              <a:avLst>
                <a:gd fmla="val 15934383" name="adj1"/>
                <a:gd fmla="val 13384842" name="adj2"/>
              </a:avLst>
            </a:prstGeom>
            <a:noFill/>
            <a:ln cap="flat" cmpd="sng" w="19050">
              <a:solidFill>
                <a:schemeClr val="dk1"/>
              </a:solidFill>
              <a:prstDash val="solid"/>
              <a:round/>
              <a:headEnd len="sm" w="sm" type="stealth"/>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84" name="Google Shape;184;p23"/>
            <p:cNvCxnSpPr>
              <a:stCxn id="183" idx="1"/>
            </p:cNvCxnSpPr>
            <p:nvPr/>
          </p:nvCxnSpPr>
          <p:spPr>
            <a:xfrm rot="10800000">
              <a:off x="3426450" y="3732475"/>
              <a:ext cx="0" cy="335100"/>
            </a:xfrm>
            <a:prstGeom prst="straightConnector1">
              <a:avLst/>
            </a:prstGeom>
            <a:noFill/>
            <a:ln cap="flat" cmpd="sng" w="19050">
              <a:solidFill>
                <a:schemeClr val="dk1"/>
              </a:solidFill>
              <a:prstDash val="solid"/>
              <a:round/>
              <a:headEnd len="med" w="med" type="none"/>
              <a:tailEnd len="med" w="med" type="none"/>
            </a:ln>
          </p:spPr>
        </p:cxnSp>
        <p:cxnSp>
          <p:nvCxnSpPr>
            <p:cNvPr id="185" name="Google Shape;185;p23"/>
            <p:cNvCxnSpPr>
              <a:stCxn id="183" idx="1"/>
            </p:cNvCxnSpPr>
            <p:nvPr/>
          </p:nvCxnSpPr>
          <p:spPr>
            <a:xfrm>
              <a:off x="3426450" y="4067575"/>
              <a:ext cx="321300" cy="0"/>
            </a:xfrm>
            <a:prstGeom prst="straightConnector1">
              <a:avLst/>
            </a:prstGeom>
            <a:noFill/>
            <a:ln cap="flat" cmpd="sng" w="19050">
              <a:solidFill>
                <a:schemeClr val="dk1"/>
              </a:solidFill>
              <a:prstDash val="solid"/>
              <a:round/>
              <a:headEnd len="med" w="med" type="none"/>
              <a:tailEnd len="med" w="med" type="none"/>
            </a:ln>
          </p:spPr>
        </p:cxnSp>
      </p:grpSp>
      <p:sp>
        <p:nvSpPr>
          <p:cNvPr id="186" name="Google Shape;186;p23"/>
          <p:cNvSpPr txBox="1"/>
          <p:nvPr/>
        </p:nvSpPr>
        <p:spPr>
          <a:xfrm>
            <a:off x="5215800" y="1855213"/>
            <a:ext cx="16722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t>Set LRAUV clock to latest Ignition time</a:t>
            </a:r>
            <a:endParaRPr sz="1200"/>
          </a:p>
        </p:txBody>
      </p:sp>
      <p:sp>
        <p:nvSpPr>
          <p:cNvPr id="187" name="Google Shape;187;p23"/>
          <p:cNvSpPr/>
          <p:nvPr/>
        </p:nvSpPr>
        <p:spPr>
          <a:xfrm flipH="1" rot="-8100000">
            <a:off x="4767542" y="1298183"/>
            <a:ext cx="417476" cy="417476"/>
          </a:xfrm>
          <a:prstGeom prst="arc">
            <a:avLst>
              <a:gd fmla="val 15934383" name="adj1"/>
              <a:gd fmla="val 13384842" name="adj2"/>
            </a:avLst>
          </a:prstGeom>
          <a:noFill/>
          <a:ln cap="flat" cmpd="sng" w="19050">
            <a:solidFill>
              <a:schemeClr val="dk1"/>
            </a:solidFill>
            <a:prstDash val="solid"/>
            <a:round/>
            <a:headEnd len="sm" w="sm" type="stealth"/>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23"/>
          <p:cNvSpPr/>
          <p:nvPr/>
        </p:nvSpPr>
        <p:spPr>
          <a:xfrm flipH="1" rot="-8100000">
            <a:off x="4767542" y="2839195"/>
            <a:ext cx="417476" cy="417476"/>
          </a:xfrm>
          <a:prstGeom prst="arc">
            <a:avLst>
              <a:gd fmla="val 15934383" name="adj1"/>
              <a:gd fmla="val 13384842" name="adj2"/>
            </a:avLst>
          </a:prstGeom>
          <a:noFill/>
          <a:ln cap="flat" cmpd="sng" w="19050">
            <a:solidFill>
              <a:schemeClr val="dk1"/>
            </a:solidFill>
            <a:prstDash val="solid"/>
            <a:round/>
            <a:headEnd len="sm" w="sm" type="stealth"/>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23"/>
          <p:cNvSpPr/>
          <p:nvPr/>
        </p:nvSpPr>
        <p:spPr>
          <a:xfrm>
            <a:off x="4788325" y="3774150"/>
            <a:ext cx="375900" cy="380100"/>
          </a:xfrm>
          <a:prstGeom prst="can">
            <a:avLst>
              <a:gd fmla="val 25000" name="adj"/>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23"/>
          <p:cNvSpPr txBox="1"/>
          <p:nvPr/>
        </p:nvSpPr>
        <p:spPr>
          <a:xfrm>
            <a:off x="5215800" y="3686525"/>
            <a:ext cx="14496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t>Write state to Slate</a:t>
            </a:r>
            <a:endParaRPr sz="1200"/>
          </a:p>
        </p:txBody>
      </p:sp>
      <p:cxnSp>
        <p:nvCxnSpPr>
          <p:cNvPr id="191" name="Google Shape;191;p23"/>
          <p:cNvCxnSpPr/>
          <p:nvPr/>
        </p:nvCxnSpPr>
        <p:spPr>
          <a:xfrm rot="10800000">
            <a:off x="6445200" y="886225"/>
            <a:ext cx="0" cy="278400"/>
          </a:xfrm>
          <a:prstGeom prst="straightConnector1">
            <a:avLst/>
          </a:prstGeom>
          <a:noFill/>
          <a:ln cap="flat" cmpd="sng" w="28575">
            <a:solidFill>
              <a:schemeClr val="dk2"/>
            </a:solidFill>
            <a:prstDash val="dot"/>
            <a:round/>
            <a:headEnd len="med" w="med" type="none"/>
            <a:tailEnd len="med" w="med" type="none"/>
          </a:ln>
        </p:spPr>
      </p:cxnSp>
      <p:cxnSp>
        <p:nvCxnSpPr>
          <p:cNvPr id="192" name="Google Shape;192;p23"/>
          <p:cNvCxnSpPr/>
          <p:nvPr/>
        </p:nvCxnSpPr>
        <p:spPr>
          <a:xfrm rot="10800000">
            <a:off x="6445200" y="4223375"/>
            <a:ext cx="0" cy="278400"/>
          </a:xfrm>
          <a:prstGeom prst="straightConnector1">
            <a:avLst/>
          </a:prstGeom>
          <a:noFill/>
          <a:ln cap="flat" cmpd="sng" w="28575">
            <a:solidFill>
              <a:schemeClr val="dk2"/>
            </a:solidFill>
            <a:prstDash val="dot"/>
            <a:round/>
            <a:headEnd len="med" w="med" type="none"/>
            <a:tailEnd len="med" w="med" type="none"/>
          </a:ln>
        </p:spPr>
      </p:cxnSp>
      <p:cxnSp>
        <p:nvCxnSpPr>
          <p:cNvPr id="193" name="Google Shape;193;p23"/>
          <p:cNvCxnSpPr/>
          <p:nvPr/>
        </p:nvCxnSpPr>
        <p:spPr>
          <a:xfrm>
            <a:off x="4767475" y="1831600"/>
            <a:ext cx="3257400" cy="0"/>
          </a:xfrm>
          <a:prstGeom prst="straightConnector1">
            <a:avLst/>
          </a:prstGeom>
          <a:noFill/>
          <a:ln cap="flat" cmpd="sng" w="9525">
            <a:solidFill>
              <a:schemeClr val="dk1"/>
            </a:solidFill>
            <a:prstDash val="dash"/>
            <a:round/>
            <a:headEnd len="med" w="med" type="stealth"/>
            <a:tailEnd len="med" w="med"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4"/>
                                        </p:tgtEl>
                                        <p:attrNameLst>
                                          <p:attrName>style.visibility</p:attrName>
                                        </p:attrNameLst>
                                      </p:cBhvr>
                                      <p:to>
                                        <p:strVal val="visible"/>
                                      </p:to>
                                    </p:set>
                                    <p:animEffect filter="fade" transition="in">
                                      <p:cBhvr>
                                        <p:cTn dur="1000"/>
                                        <p:tgtEl>
                                          <p:spTgt spid="174"/>
                                        </p:tgtEl>
                                      </p:cBhvr>
                                    </p:animEffect>
                                  </p:childTnLst>
                                </p:cTn>
                              </p:par>
                              <p:par>
                                <p:cTn fill="hold" nodeType="withEffect" presetClass="entr" presetID="10" presetSubtype="0">
                                  <p:stCondLst>
                                    <p:cond delay="0"/>
                                  </p:stCondLst>
                                  <p:childTnLst>
                                    <p:set>
                                      <p:cBhvr>
                                        <p:cTn dur="1" fill="hold">
                                          <p:stCondLst>
                                            <p:cond delay="0"/>
                                          </p:stCondLst>
                                        </p:cTn>
                                        <p:tgtEl>
                                          <p:spTgt spid="146"/>
                                        </p:tgtEl>
                                        <p:attrNameLst>
                                          <p:attrName>style.visibility</p:attrName>
                                        </p:attrNameLst>
                                      </p:cBhvr>
                                      <p:to>
                                        <p:strVal val="visible"/>
                                      </p:to>
                                    </p:set>
                                    <p:animEffect filter="fade" transition="in">
                                      <p:cBhvr>
                                        <p:cTn dur="1000"/>
                                        <p:tgtEl>
                                          <p:spTgt spid="146"/>
                                        </p:tgtEl>
                                      </p:cBhvr>
                                    </p:animEffect>
                                  </p:childTnLst>
                                </p:cTn>
                              </p:par>
                              <p:par>
                                <p:cTn fill="hold" nodeType="withEffect" presetClass="entr" presetID="10" presetSubtype="0">
                                  <p:stCondLst>
                                    <p:cond delay="0"/>
                                  </p:stCondLst>
                                  <p:childTnLst>
                                    <p:set>
                                      <p:cBhvr>
                                        <p:cTn dur="1" fill="hold">
                                          <p:stCondLst>
                                            <p:cond delay="0"/>
                                          </p:stCondLst>
                                        </p:cTn>
                                        <p:tgtEl>
                                          <p:spTgt spid="173"/>
                                        </p:tgtEl>
                                        <p:attrNameLst>
                                          <p:attrName>style.visibility</p:attrName>
                                        </p:attrNameLst>
                                      </p:cBhvr>
                                      <p:to>
                                        <p:strVal val="visible"/>
                                      </p:to>
                                    </p:set>
                                    <p:animEffect filter="fade" transition="in">
                                      <p:cBhvr>
                                        <p:cTn dur="1000"/>
                                        <p:tgtEl>
                                          <p:spTgt spid="173"/>
                                        </p:tgtEl>
                                      </p:cBhvr>
                                    </p:animEffect>
                                  </p:childTnLst>
                                </p:cTn>
                              </p:par>
                              <p:par>
                                <p:cTn fill="hold" nodeType="withEffect" presetClass="entr" presetID="10" presetSubtype="0">
                                  <p:stCondLst>
                                    <p:cond delay="0"/>
                                  </p:stCondLst>
                                  <p:childTnLst>
                                    <p:set>
                                      <p:cBhvr>
                                        <p:cTn dur="1" fill="hold">
                                          <p:stCondLst>
                                            <p:cond delay="0"/>
                                          </p:stCondLst>
                                        </p:cTn>
                                        <p:tgtEl>
                                          <p:spTgt spid="178"/>
                                        </p:tgtEl>
                                        <p:attrNameLst>
                                          <p:attrName>style.visibility</p:attrName>
                                        </p:attrNameLst>
                                      </p:cBhvr>
                                      <p:to>
                                        <p:strVal val="visible"/>
                                      </p:to>
                                    </p:set>
                                    <p:animEffect filter="fade" transition="in">
                                      <p:cBhvr>
                                        <p:cTn dur="1000"/>
                                        <p:tgtEl>
                                          <p:spTgt spid="17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5"/>
                                        </p:tgtEl>
                                        <p:attrNameLst>
                                          <p:attrName>style.visibility</p:attrName>
                                        </p:attrNameLst>
                                      </p:cBhvr>
                                      <p:to>
                                        <p:strVal val="visible"/>
                                      </p:to>
                                    </p:set>
                                    <p:animEffect filter="fade" transition="in">
                                      <p:cBhvr>
                                        <p:cTn dur="1000"/>
                                        <p:tgtEl>
                                          <p:spTgt spid="175"/>
                                        </p:tgtEl>
                                      </p:cBhvr>
                                    </p:animEffect>
                                  </p:childTnLst>
                                </p:cTn>
                              </p:par>
                              <p:par>
                                <p:cTn fill="hold" nodeType="withEffect" presetClass="entr" presetID="10" presetSubtype="0">
                                  <p:stCondLst>
                                    <p:cond delay="0"/>
                                  </p:stCondLst>
                                  <p:childTnLst>
                                    <p:set>
                                      <p:cBhvr>
                                        <p:cTn dur="1" fill="hold">
                                          <p:stCondLst>
                                            <p:cond delay="0"/>
                                          </p:stCondLst>
                                        </p:cTn>
                                        <p:tgtEl>
                                          <p:spTgt spid="176"/>
                                        </p:tgtEl>
                                        <p:attrNameLst>
                                          <p:attrName>style.visibility</p:attrName>
                                        </p:attrNameLst>
                                      </p:cBhvr>
                                      <p:to>
                                        <p:strVal val="visible"/>
                                      </p:to>
                                    </p:set>
                                    <p:animEffect filter="fade" transition="in">
                                      <p:cBhvr>
                                        <p:cTn dur="1000"/>
                                        <p:tgtEl>
                                          <p:spTgt spid="176"/>
                                        </p:tgtEl>
                                      </p:cBhvr>
                                    </p:animEffect>
                                  </p:childTnLst>
                                </p:cTn>
                              </p:par>
                              <p:par>
                                <p:cTn fill="hold" nodeType="withEffect" presetClass="entr" presetID="10" presetSubtype="0">
                                  <p:stCondLst>
                                    <p:cond delay="0"/>
                                  </p:stCondLst>
                                  <p:childTnLst>
                                    <p:set>
                                      <p:cBhvr>
                                        <p:cTn dur="1" fill="hold">
                                          <p:stCondLst>
                                            <p:cond delay="0"/>
                                          </p:stCondLst>
                                        </p:cTn>
                                        <p:tgtEl>
                                          <p:spTgt spid="177"/>
                                        </p:tgtEl>
                                        <p:attrNameLst>
                                          <p:attrName>style.visibility</p:attrName>
                                        </p:attrNameLst>
                                      </p:cBhvr>
                                      <p:to>
                                        <p:strVal val="visible"/>
                                      </p:to>
                                    </p:set>
                                    <p:animEffect filter="fade" transition="in">
                                      <p:cBhvr>
                                        <p:cTn dur="1000"/>
                                        <p:tgtEl>
                                          <p:spTgt spid="177"/>
                                        </p:tgtEl>
                                      </p:cBhvr>
                                    </p:animEffect>
                                  </p:childTnLst>
                                </p:cTn>
                              </p:par>
                              <p:par>
                                <p:cTn fill="hold" nodeType="withEffect" presetClass="entr" presetID="10" presetSubtype="0">
                                  <p:stCondLst>
                                    <p:cond delay="0"/>
                                  </p:stCondLst>
                                  <p:childTnLst>
                                    <p:set>
                                      <p:cBhvr>
                                        <p:cTn dur="1" fill="hold">
                                          <p:stCondLst>
                                            <p:cond delay="0"/>
                                          </p:stCondLst>
                                        </p:cTn>
                                        <p:tgtEl>
                                          <p:spTgt spid="179"/>
                                        </p:tgtEl>
                                        <p:attrNameLst>
                                          <p:attrName>style.visibility</p:attrName>
                                        </p:attrNameLst>
                                      </p:cBhvr>
                                      <p:to>
                                        <p:strVal val="visible"/>
                                      </p:to>
                                    </p:set>
                                    <p:animEffect filter="fade" transition="in">
                                      <p:cBhvr>
                                        <p:cTn dur="1000"/>
                                        <p:tgtEl>
                                          <p:spTgt spid="179"/>
                                        </p:tgtEl>
                                      </p:cBhvr>
                                    </p:animEffect>
                                  </p:childTnLst>
                                </p:cTn>
                              </p:par>
                              <p:par>
                                <p:cTn fill="hold" nodeType="withEffect" presetClass="entr" presetID="10" presetSubtype="0">
                                  <p:stCondLst>
                                    <p:cond delay="0"/>
                                  </p:stCondLst>
                                  <p:childTnLst>
                                    <p:set>
                                      <p:cBhvr>
                                        <p:cTn dur="1" fill="hold">
                                          <p:stCondLst>
                                            <p:cond delay="0"/>
                                          </p:stCondLst>
                                        </p:cTn>
                                        <p:tgtEl>
                                          <p:spTgt spid="180"/>
                                        </p:tgtEl>
                                        <p:attrNameLst>
                                          <p:attrName>style.visibility</p:attrName>
                                        </p:attrNameLst>
                                      </p:cBhvr>
                                      <p:to>
                                        <p:strVal val="visible"/>
                                      </p:to>
                                    </p:set>
                                    <p:animEffect filter="fade" transition="in">
                                      <p:cBhvr>
                                        <p:cTn dur="1000"/>
                                        <p:tgtEl>
                                          <p:spTgt spid="180"/>
                                        </p:tgtEl>
                                      </p:cBhvr>
                                    </p:animEffect>
                                  </p:childTnLst>
                                </p:cTn>
                              </p:par>
                              <p:par>
                                <p:cTn fill="hold" nodeType="withEffect" presetClass="entr" presetID="10" presetSubtype="0">
                                  <p:stCondLst>
                                    <p:cond delay="0"/>
                                  </p:stCondLst>
                                  <p:childTnLst>
                                    <p:set>
                                      <p:cBhvr>
                                        <p:cTn dur="1" fill="hold">
                                          <p:stCondLst>
                                            <p:cond delay="0"/>
                                          </p:stCondLst>
                                        </p:cTn>
                                        <p:tgtEl>
                                          <p:spTgt spid="181"/>
                                        </p:tgtEl>
                                        <p:attrNameLst>
                                          <p:attrName>style.visibility</p:attrName>
                                        </p:attrNameLst>
                                      </p:cBhvr>
                                      <p:to>
                                        <p:strVal val="visible"/>
                                      </p:to>
                                    </p:set>
                                    <p:animEffect filter="fade" transition="in">
                                      <p:cBhvr>
                                        <p:cTn dur="1000"/>
                                        <p:tgtEl>
                                          <p:spTgt spid="181"/>
                                        </p:tgtEl>
                                      </p:cBhvr>
                                    </p:animEffect>
                                  </p:childTnLst>
                                </p:cTn>
                              </p:par>
                              <p:par>
                                <p:cTn fill="hold" nodeType="withEffect" presetClass="entr" presetID="10" presetSubtype="0">
                                  <p:stCondLst>
                                    <p:cond delay="0"/>
                                  </p:stCondLst>
                                  <p:childTnLst>
                                    <p:set>
                                      <p:cBhvr>
                                        <p:cTn dur="1" fill="hold">
                                          <p:stCondLst>
                                            <p:cond delay="0"/>
                                          </p:stCondLst>
                                        </p:cTn>
                                        <p:tgtEl>
                                          <p:spTgt spid="182"/>
                                        </p:tgtEl>
                                        <p:attrNameLst>
                                          <p:attrName>style.visibility</p:attrName>
                                        </p:attrNameLst>
                                      </p:cBhvr>
                                      <p:to>
                                        <p:strVal val="visible"/>
                                      </p:to>
                                    </p:set>
                                    <p:animEffect filter="fade" transition="in">
                                      <p:cBhvr>
                                        <p:cTn dur="1000"/>
                                        <p:tgtEl>
                                          <p:spTgt spid="182"/>
                                        </p:tgtEl>
                                      </p:cBhvr>
                                    </p:animEffect>
                                  </p:childTnLst>
                                </p:cTn>
                              </p:par>
                              <p:par>
                                <p:cTn fill="hold" nodeType="withEffect" presetClass="entr" presetID="10" presetSubtype="0">
                                  <p:stCondLst>
                                    <p:cond delay="0"/>
                                  </p:stCondLst>
                                  <p:childTnLst>
                                    <p:set>
                                      <p:cBhvr>
                                        <p:cTn dur="1" fill="hold">
                                          <p:stCondLst>
                                            <p:cond delay="0"/>
                                          </p:stCondLst>
                                        </p:cTn>
                                        <p:tgtEl>
                                          <p:spTgt spid="186"/>
                                        </p:tgtEl>
                                        <p:attrNameLst>
                                          <p:attrName>style.visibility</p:attrName>
                                        </p:attrNameLst>
                                      </p:cBhvr>
                                      <p:to>
                                        <p:strVal val="visible"/>
                                      </p:to>
                                    </p:set>
                                    <p:animEffect filter="fade" transition="in">
                                      <p:cBhvr>
                                        <p:cTn dur="1000"/>
                                        <p:tgtEl>
                                          <p:spTgt spid="186"/>
                                        </p:tgtEl>
                                      </p:cBhvr>
                                    </p:animEffect>
                                  </p:childTnLst>
                                </p:cTn>
                              </p:par>
                              <p:par>
                                <p:cTn fill="hold" nodeType="withEffect" presetClass="entr" presetID="10" presetSubtype="0">
                                  <p:stCondLst>
                                    <p:cond delay="0"/>
                                  </p:stCondLst>
                                  <p:childTnLst>
                                    <p:set>
                                      <p:cBhvr>
                                        <p:cTn dur="1" fill="hold">
                                          <p:stCondLst>
                                            <p:cond delay="0"/>
                                          </p:stCondLst>
                                        </p:cTn>
                                        <p:tgtEl>
                                          <p:spTgt spid="187"/>
                                        </p:tgtEl>
                                        <p:attrNameLst>
                                          <p:attrName>style.visibility</p:attrName>
                                        </p:attrNameLst>
                                      </p:cBhvr>
                                      <p:to>
                                        <p:strVal val="visible"/>
                                      </p:to>
                                    </p:set>
                                    <p:animEffect filter="fade" transition="in">
                                      <p:cBhvr>
                                        <p:cTn dur="1000"/>
                                        <p:tgtEl>
                                          <p:spTgt spid="187"/>
                                        </p:tgtEl>
                                      </p:cBhvr>
                                    </p:animEffect>
                                  </p:childTnLst>
                                </p:cTn>
                              </p:par>
                              <p:par>
                                <p:cTn fill="hold" nodeType="withEffect" presetClass="entr" presetID="10" presetSubtype="0">
                                  <p:stCondLst>
                                    <p:cond delay="0"/>
                                  </p:stCondLst>
                                  <p:childTnLst>
                                    <p:set>
                                      <p:cBhvr>
                                        <p:cTn dur="1" fill="hold">
                                          <p:stCondLst>
                                            <p:cond delay="0"/>
                                          </p:stCondLst>
                                        </p:cTn>
                                        <p:tgtEl>
                                          <p:spTgt spid="188"/>
                                        </p:tgtEl>
                                        <p:attrNameLst>
                                          <p:attrName>style.visibility</p:attrName>
                                        </p:attrNameLst>
                                      </p:cBhvr>
                                      <p:to>
                                        <p:strVal val="visible"/>
                                      </p:to>
                                    </p:set>
                                    <p:animEffect filter="fade" transition="in">
                                      <p:cBhvr>
                                        <p:cTn dur="1000"/>
                                        <p:tgtEl>
                                          <p:spTgt spid="188"/>
                                        </p:tgtEl>
                                      </p:cBhvr>
                                    </p:animEffect>
                                  </p:childTnLst>
                                </p:cTn>
                              </p:par>
                              <p:par>
                                <p:cTn fill="hold" nodeType="withEffect" presetClass="entr" presetID="10" presetSubtype="0">
                                  <p:stCondLst>
                                    <p:cond delay="0"/>
                                  </p:stCondLst>
                                  <p:childTnLst>
                                    <p:set>
                                      <p:cBhvr>
                                        <p:cTn dur="1" fill="hold">
                                          <p:stCondLst>
                                            <p:cond delay="0"/>
                                          </p:stCondLst>
                                        </p:cTn>
                                        <p:tgtEl>
                                          <p:spTgt spid="190"/>
                                        </p:tgtEl>
                                        <p:attrNameLst>
                                          <p:attrName>style.visibility</p:attrName>
                                        </p:attrNameLst>
                                      </p:cBhvr>
                                      <p:to>
                                        <p:strVal val="visible"/>
                                      </p:to>
                                    </p:set>
                                    <p:animEffect filter="fade" transition="in">
                                      <p:cBhvr>
                                        <p:cTn dur="1000"/>
                                        <p:tgtEl>
                                          <p:spTgt spid="190"/>
                                        </p:tgtEl>
                                      </p:cBhvr>
                                    </p:animEffect>
                                  </p:childTnLst>
                                </p:cTn>
                              </p:par>
                              <p:par>
                                <p:cTn fill="hold" nodeType="withEffect" presetClass="entr" presetID="10" presetSubtype="0">
                                  <p:stCondLst>
                                    <p:cond delay="0"/>
                                  </p:stCondLst>
                                  <p:childTnLst>
                                    <p:set>
                                      <p:cBhvr>
                                        <p:cTn dur="1" fill="hold">
                                          <p:stCondLst>
                                            <p:cond delay="0"/>
                                          </p:stCondLst>
                                        </p:cTn>
                                        <p:tgtEl>
                                          <p:spTgt spid="189"/>
                                        </p:tgtEl>
                                        <p:attrNameLst>
                                          <p:attrName>style.visibility</p:attrName>
                                        </p:attrNameLst>
                                      </p:cBhvr>
                                      <p:to>
                                        <p:strVal val="visible"/>
                                      </p:to>
                                    </p:set>
                                    <p:animEffect filter="fade" transition="in">
                                      <p:cBhvr>
                                        <p:cTn dur="1000"/>
                                        <p:tgtEl>
                                          <p:spTgt spid="189"/>
                                        </p:tgtEl>
                                      </p:cBhvr>
                                    </p:animEffect>
                                  </p:childTnLst>
                                </p:cTn>
                              </p:par>
                              <p:par>
                                <p:cTn fill="hold" nodeType="withEffect" presetClass="entr" presetID="10" presetSubtype="0">
                                  <p:stCondLst>
                                    <p:cond delay="0"/>
                                  </p:stCondLst>
                                  <p:childTnLst>
                                    <p:set>
                                      <p:cBhvr>
                                        <p:cTn dur="1" fill="hold">
                                          <p:stCondLst>
                                            <p:cond delay="0"/>
                                          </p:stCondLst>
                                        </p:cTn>
                                        <p:tgtEl>
                                          <p:spTgt spid="192"/>
                                        </p:tgtEl>
                                        <p:attrNameLst>
                                          <p:attrName>style.visibility</p:attrName>
                                        </p:attrNameLst>
                                      </p:cBhvr>
                                      <p:to>
                                        <p:strVal val="visible"/>
                                      </p:to>
                                    </p:set>
                                    <p:animEffect filter="fade" transition="in">
                                      <p:cBhvr>
                                        <p:cTn dur="1000"/>
                                        <p:tgtEl>
                                          <p:spTgt spid="192"/>
                                        </p:tgtEl>
                                      </p:cBhvr>
                                    </p:animEffect>
                                  </p:childTnLst>
                                </p:cTn>
                              </p:par>
                              <p:par>
                                <p:cTn fill="hold" nodeType="withEffect" presetClass="entr" presetID="10" presetSubtype="0">
                                  <p:stCondLst>
                                    <p:cond delay="0"/>
                                  </p:stCondLst>
                                  <p:childTnLst>
                                    <p:set>
                                      <p:cBhvr>
                                        <p:cTn dur="1" fill="hold">
                                          <p:stCondLst>
                                            <p:cond delay="0"/>
                                          </p:stCondLst>
                                        </p:cTn>
                                        <p:tgtEl>
                                          <p:spTgt spid="191"/>
                                        </p:tgtEl>
                                        <p:attrNameLst>
                                          <p:attrName>style.visibility</p:attrName>
                                        </p:attrNameLst>
                                      </p:cBhvr>
                                      <p:to>
                                        <p:strVal val="visible"/>
                                      </p:to>
                                    </p:set>
                                    <p:animEffect filter="fade" transition="in">
                                      <p:cBhvr>
                                        <p:cTn dur="1000"/>
                                        <p:tgtEl>
                                          <p:spTgt spid="191"/>
                                        </p:tgtEl>
                                      </p:cBhvr>
                                    </p:animEffect>
                                  </p:childTnLst>
                                </p:cTn>
                              </p:par>
                              <p:par>
                                <p:cTn fill="hold" nodeType="withEffect" presetClass="entr" presetID="10" presetSubtype="0">
                                  <p:stCondLst>
                                    <p:cond delay="0"/>
                                  </p:stCondLst>
                                  <p:childTnLst>
                                    <p:set>
                                      <p:cBhvr>
                                        <p:cTn dur="1" fill="hold">
                                          <p:stCondLst>
                                            <p:cond delay="0"/>
                                          </p:stCondLst>
                                        </p:cTn>
                                        <p:tgtEl>
                                          <p:spTgt spid="193"/>
                                        </p:tgtEl>
                                        <p:attrNameLst>
                                          <p:attrName>style.visibility</p:attrName>
                                        </p:attrNameLst>
                                      </p:cBhvr>
                                      <p:to>
                                        <p:strVal val="visible"/>
                                      </p:to>
                                    </p:set>
                                    <p:animEffect filter="fade" transition="in">
                                      <p:cBhvr>
                                        <p:cTn dur="1000"/>
                                        <p:tgtEl>
                                          <p:spTgt spid="1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24"/>
          <p:cNvSpPr txBox="1"/>
          <p:nvPr>
            <p:ph idx="1" type="subTitle"/>
          </p:nvPr>
        </p:nvSpPr>
        <p:spPr>
          <a:xfrm>
            <a:off x="452325" y="437213"/>
            <a:ext cx="7516800" cy="590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Integrated simulation in real time</a:t>
            </a:r>
            <a:endParaRPr/>
          </a:p>
        </p:txBody>
      </p:sp>
      <p:sp>
        <p:nvSpPr>
          <p:cNvPr id="199" name="Google Shape;199;p24"/>
          <p:cNvSpPr txBox="1"/>
          <p:nvPr/>
        </p:nvSpPr>
        <p:spPr>
          <a:xfrm>
            <a:off x="452325" y="1027625"/>
            <a:ext cx="3630000" cy="801000"/>
          </a:xfrm>
          <a:prstGeom prst="rect">
            <a:avLst/>
          </a:prstGeom>
          <a:noFill/>
          <a:ln>
            <a:noFill/>
          </a:ln>
        </p:spPr>
        <p:txBody>
          <a:bodyPr anchorCtr="0" anchor="t" bIns="91425" lIns="91425" spcFirstLastPara="1" rIns="91425" wrap="square" tIns="91425">
            <a:noAutofit/>
          </a:bodyPr>
          <a:lstStyle/>
          <a:p>
            <a:pPr indent="0" lvl="0" marL="457200" rtl="0" algn="l">
              <a:spcBef>
                <a:spcPts val="0"/>
              </a:spcBef>
              <a:spcAft>
                <a:spcPts val="0"/>
              </a:spcAft>
              <a:buNone/>
            </a:pPr>
            <a:r>
              <a:t/>
            </a:r>
            <a:endParaRPr>
              <a:latin typeface="Helvetica Neue"/>
              <a:ea typeface="Helvetica Neue"/>
              <a:cs typeface="Helvetica Neue"/>
              <a:sym typeface="Helvetica Neue"/>
            </a:endParaRPr>
          </a:p>
        </p:txBody>
      </p:sp>
      <p:sp>
        <p:nvSpPr>
          <p:cNvPr id="200" name="Google Shape;200;p24"/>
          <p:cNvSpPr txBox="1"/>
          <p:nvPr/>
        </p:nvSpPr>
        <p:spPr>
          <a:xfrm>
            <a:off x="1335450" y="4223475"/>
            <a:ext cx="64731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 sz="1200">
                <a:solidFill>
                  <a:schemeClr val="dk1"/>
                </a:solidFill>
                <a:latin typeface="Courier New"/>
                <a:ea typeface="Courier New"/>
                <a:cs typeface="Courier New"/>
                <a:sym typeface="Courier New"/>
              </a:rPr>
              <a:t>maintain control HorizontalControl.rudderAngleAction -0.2 radian</a:t>
            </a:r>
            <a:endParaRPr sz="1200">
              <a:solidFill>
                <a:schemeClr val="dk1"/>
              </a:solidFill>
              <a:latin typeface="Courier New"/>
              <a:ea typeface="Courier New"/>
              <a:cs typeface="Courier New"/>
              <a:sym typeface="Courier New"/>
            </a:endParaRPr>
          </a:p>
          <a:p>
            <a:pPr indent="0" lvl="0" marL="0" rtl="0" algn="l">
              <a:spcBef>
                <a:spcPts val="0"/>
              </a:spcBef>
              <a:spcAft>
                <a:spcPts val="0"/>
              </a:spcAft>
              <a:buNone/>
            </a:pPr>
            <a:r>
              <a:rPr lang="en" sz="1200">
                <a:solidFill>
                  <a:schemeClr val="dk1"/>
                </a:solidFill>
                <a:latin typeface="Courier New"/>
                <a:ea typeface="Courier New"/>
                <a:cs typeface="Courier New"/>
                <a:sym typeface="Courier New"/>
              </a:rPr>
              <a:t>maintain control SpeedControl.propOmegaAction 300 rpm</a:t>
            </a:r>
            <a:endParaRPr sz="1200">
              <a:latin typeface="Courier New"/>
              <a:ea typeface="Courier New"/>
              <a:cs typeface="Courier New"/>
              <a:sym typeface="Courier New"/>
            </a:endParaRPr>
          </a:p>
        </p:txBody>
      </p:sp>
      <p:pic>
        <p:nvPicPr>
          <p:cNvPr id="201" name="Google Shape;201;p24" title="2021-04-14-20-21_integration_trim1_rtf1_50s.mp4">
            <a:hlinkClick r:id="rId3"/>
          </p:cNvPr>
          <p:cNvPicPr preferRelativeResize="0"/>
          <p:nvPr/>
        </p:nvPicPr>
        <p:blipFill>
          <a:blip r:embed="rId4">
            <a:alphaModFix/>
          </a:blip>
          <a:stretch>
            <a:fillRect/>
          </a:stretch>
        </p:blipFill>
        <p:spPr>
          <a:xfrm>
            <a:off x="1553475" y="967975"/>
            <a:ext cx="6037075" cy="333244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1"/>
                                        </p:tgtEl>
                                        <p:attrNameLst>
                                          <p:attrName>style.visibility</p:attrName>
                                        </p:attrNameLst>
                                      </p:cBhvr>
                                      <p:to>
                                        <p:strVal val="visible"/>
                                      </p:to>
                                    </p:set>
                                    <p:animEffect filter="fade" transition="in">
                                      <p:cBhvr>
                                        <p:cTn dur="1000"/>
                                        <p:tgtEl>
                                          <p:spTgt spid="20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25"/>
          <p:cNvSpPr txBox="1"/>
          <p:nvPr>
            <p:ph idx="1" type="subTitle"/>
          </p:nvPr>
        </p:nvSpPr>
        <p:spPr>
          <a:xfrm>
            <a:off x="452325" y="437213"/>
            <a:ext cx="7516800" cy="590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Faster-than-real-time Ignition performance</a:t>
            </a:r>
            <a:endParaRPr/>
          </a:p>
        </p:txBody>
      </p:sp>
      <p:sp>
        <p:nvSpPr>
          <p:cNvPr id="207" name="Google Shape;207;p25"/>
          <p:cNvSpPr txBox="1"/>
          <p:nvPr/>
        </p:nvSpPr>
        <p:spPr>
          <a:xfrm>
            <a:off x="452325" y="1027625"/>
            <a:ext cx="3744600" cy="12045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SzPts val="1400"/>
              <a:buFont typeface="Helvetica Neue"/>
              <a:buChar char="●"/>
            </a:pPr>
            <a:r>
              <a:rPr lang="en">
                <a:latin typeface="Helvetica Neue"/>
                <a:ea typeface="Helvetica Neue"/>
                <a:cs typeface="Helvetica Neue"/>
                <a:sym typeface="Helvetica Neue"/>
              </a:rPr>
              <a:t>Set in Ignition or SDF</a:t>
            </a:r>
            <a:endParaRPr>
              <a:latin typeface="Helvetica Neue"/>
              <a:ea typeface="Helvetica Neue"/>
              <a:cs typeface="Helvetica Neue"/>
              <a:sym typeface="Helvetica Neue"/>
            </a:endParaRPr>
          </a:p>
          <a:p>
            <a:pPr indent="-317500" lvl="1" marL="914400" rtl="0" algn="l">
              <a:spcBef>
                <a:spcPts val="0"/>
              </a:spcBef>
              <a:spcAft>
                <a:spcPts val="0"/>
              </a:spcAft>
              <a:buSzPts val="1400"/>
              <a:buFont typeface="Helvetica Neue"/>
              <a:buChar char="○"/>
            </a:pPr>
            <a:r>
              <a:rPr lang="en">
                <a:latin typeface="Helvetica Neue"/>
                <a:ea typeface="Helvetica Neue"/>
                <a:cs typeface="Helvetica Neue"/>
                <a:sym typeface="Helvetica Neue"/>
              </a:rPr>
              <a:t>Real time factor: 0 (AFAP)</a:t>
            </a:r>
            <a:endParaRPr>
              <a:latin typeface="Helvetica Neue"/>
              <a:ea typeface="Helvetica Neue"/>
              <a:cs typeface="Helvetica Neue"/>
              <a:sym typeface="Helvetica Neue"/>
            </a:endParaRPr>
          </a:p>
          <a:p>
            <a:pPr indent="-317500" lvl="1" marL="914400" rtl="0" algn="l">
              <a:spcBef>
                <a:spcPts val="0"/>
              </a:spcBef>
              <a:spcAft>
                <a:spcPts val="0"/>
              </a:spcAft>
              <a:buSzPts val="1400"/>
              <a:buFont typeface="Helvetica Neue"/>
              <a:buChar char="○"/>
            </a:pPr>
            <a:r>
              <a:rPr lang="en">
                <a:latin typeface="Helvetica Neue"/>
                <a:ea typeface="Helvetica Neue"/>
                <a:cs typeface="Helvetica Neue"/>
                <a:sym typeface="Helvetica Neue"/>
              </a:rPr>
              <a:t>Step size (duration per iteration)</a:t>
            </a:r>
            <a:endParaRPr>
              <a:latin typeface="Helvetica Neue"/>
              <a:ea typeface="Helvetica Neue"/>
              <a:cs typeface="Helvetica Neue"/>
              <a:sym typeface="Helvetica Neue"/>
            </a:endParaRPr>
          </a:p>
          <a:p>
            <a:pPr indent="-317500" lvl="0" marL="457200" rtl="0" algn="l">
              <a:spcBef>
                <a:spcPts val="0"/>
              </a:spcBef>
              <a:spcAft>
                <a:spcPts val="0"/>
              </a:spcAft>
              <a:buClr>
                <a:schemeClr val="dk1"/>
              </a:buClr>
              <a:buSzPts val="1400"/>
              <a:buFont typeface="Helvetica Neue"/>
              <a:buChar char="●"/>
            </a:pPr>
            <a:r>
              <a:rPr lang="en">
                <a:solidFill>
                  <a:schemeClr val="dk1"/>
                </a:solidFill>
                <a:latin typeface="Helvetica Neue"/>
                <a:ea typeface="Helvetica Neue"/>
                <a:cs typeface="Helvetica Neue"/>
                <a:sym typeface="Helvetica Neue"/>
              </a:rPr>
              <a:t>No change in LRAUV setup from RTF 1</a:t>
            </a:r>
            <a:endParaRPr>
              <a:solidFill>
                <a:schemeClr val="dk1"/>
              </a:solidFill>
              <a:latin typeface="Helvetica Neue"/>
              <a:ea typeface="Helvetica Neue"/>
              <a:cs typeface="Helvetica Neue"/>
              <a:sym typeface="Helvetica Neue"/>
            </a:endParaRPr>
          </a:p>
          <a:p>
            <a:pPr indent="0" lvl="0" marL="0" rtl="0" algn="l">
              <a:spcBef>
                <a:spcPts val="0"/>
              </a:spcBef>
              <a:spcAft>
                <a:spcPts val="0"/>
              </a:spcAft>
              <a:buNone/>
            </a:pPr>
            <a:r>
              <a:t/>
            </a:r>
            <a:endParaRPr>
              <a:solidFill>
                <a:schemeClr val="dk1"/>
              </a:solidFill>
              <a:latin typeface="Helvetica Neue"/>
              <a:ea typeface="Helvetica Neue"/>
              <a:cs typeface="Helvetica Neue"/>
              <a:sym typeface="Helvetica Neue"/>
            </a:endParaRPr>
          </a:p>
        </p:txBody>
      </p:sp>
      <p:pic>
        <p:nvPicPr>
          <p:cNvPr id="208" name="Google Shape;208;p25"/>
          <p:cNvPicPr preferRelativeResize="0"/>
          <p:nvPr/>
        </p:nvPicPr>
        <p:blipFill rotWithShape="1">
          <a:blip r:embed="rId3">
            <a:alphaModFix/>
          </a:blip>
          <a:srcRect b="0" l="0" r="1989" t="20992"/>
          <a:stretch/>
        </p:blipFill>
        <p:spPr>
          <a:xfrm>
            <a:off x="452325" y="2512325"/>
            <a:ext cx="3557950" cy="1515024"/>
          </a:xfrm>
          <a:prstGeom prst="rect">
            <a:avLst/>
          </a:prstGeom>
          <a:noFill/>
          <a:ln>
            <a:noFill/>
          </a:ln>
        </p:spPr>
      </p:pic>
      <p:sp>
        <p:nvSpPr>
          <p:cNvPr id="209" name="Google Shape;209;p25"/>
          <p:cNvSpPr/>
          <p:nvPr/>
        </p:nvSpPr>
        <p:spPr>
          <a:xfrm>
            <a:off x="2090700" y="3353125"/>
            <a:ext cx="1950600" cy="394200"/>
          </a:xfrm>
          <a:prstGeom prst="rect">
            <a:avLst/>
          </a:prstGeom>
          <a:noFill/>
          <a:ln cap="flat" cmpd="sng" w="28575">
            <a:solidFill>
              <a:srgbClr val="7A7C7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25"/>
          <p:cNvSpPr/>
          <p:nvPr/>
        </p:nvSpPr>
        <p:spPr>
          <a:xfrm>
            <a:off x="1733575" y="3747450"/>
            <a:ext cx="357000" cy="279900"/>
          </a:xfrm>
          <a:prstGeom prst="rect">
            <a:avLst/>
          </a:prstGeom>
          <a:noFill/>
          <a:ln cap="flat" cmpd="sng" w="28575">
            <a:solidFill>
              <a:srgbClr val="7A7C7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11" name="Google Shape;211;p25"/>
          <p:cNvPicPr preferRelativeResize="0"/>
          <p:nvPr/>
        </p:nvPicPr>
        <p:blipFill>
          <a:blip r:embed="rId4">
            <a:alphaModFix/>
          </a:blip>
          <a:stretch>
            <a:fillRect/>
          </a:stretch>
        </p:blipFill>
        <p:spPr>
          <a:xfrm>
            <a:off x="4157850" y="1083313"/>
            <a:ext cx="4756877" cy="3540912"/>
          </a:xfrm>
          <a:prstGeom prst="rect">
            <a:avLst/>
          </a:prstGeom>
          <a:noFill/>
          <a:ln>
            <a:noFill/>
          </a:ln>
        </p:spPr>
      </p:pic>
      <p:cxnSp>
        <p:nvCxnSpPr>
          <p:cNvPr id="212" name="Google Shape;212;p25"/>
          <p:cNvCxnSpPr/>
          <p:nvPr/>
        </p:nvCxnSpPr>
        <p:spPr>
          <a:xfrm>
            <a:off x="4664775" y="3013275"/>
            <a:ext cx="4162500" cy="0"/>
          </a:xfrm>
          <a:prstGeom prst="straightConnector1">
            <a:avLst/>
          </a:prstGeom>
          <a:noFill/>
          <a:ln cap="flat" cmpd="sng" w="9525">
            <a:solidFill>
              <a:schemeClr val="dk2"/>
            </a:solidFill>
            <a:prstDash val="solid"/>
            <a:round/>
            <a:headEnd len="med" w="med" type="none"/>
            <a:tailEnd len="med" w="med" type="none"/>
          </a:ln>
        </p:spPr>
      </p:cxnSp>
      <p:sp>
        <p:nvSpPr>
          <p:cNvPr id="213" name="Google Shape;213;p25"/>
          <p:cNvSpPr txBox="1"/>
          <p:nvPr/>
        </p:nvSpPr>
        <p:spPr>
          <a:xfrm>
            <a:off x="7215175" y="2935250"/>
            <a:ext cx="16443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solidFill>
                  <a:schemeClr val="dk2"/>
                </a:solidFill>
              </a:rPr>
              <a:t>100x FTRT</a:t>
            </a:r>
            <a:endParaRPr sz="1200">
              <a:solidFill>
                <a:schemeClr val="dk2"/>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9"/>
                                        </p:tgtEl>
                                        <p:attrNameLst>
                                          <p:attrName>style.visibility</p:attrName>
                                        </p:attrNameLst>
                                      </p:cBhvr>
                                      <p:to>
                                        <p:strVal val="visible"/>
                                      </p:to>
                                    </p:set>
                                    <p:animEffect filter="fade" transition="in">
                                      <p:cBhvr>
                                        <p:cTn dur="1000"/>
                                        <p:tgtEl>
                                          <p:spTgt spid="209"/>
                                        </p:tgtEl>
                                      </p:cBhvr>
                                    </p:animEffect>
                                  </p:childTnLst>
                                </p:cTn>
                              </p:par>
                              <p:par>
                                <p:cTn fill="hold" nodeType="withEffect" presetClass="entr" presetID="10" presetSubtype="0">
                                  <p:stCondLst>
                                    <p:cond delay="0"/>
                                  </p:stCondLst>
                                  <p:childTnLst>
                                    <p:set>
                                      <p:cBhvr>
                                        <p:cTn dur="1" fill="hold">
                                          <p:stCondLst>
                                            <p:cond delay="0"/>
                                          </p:stCondLst>
                                        </p:cTn>
                                        <p:tgtEl>
                                          <p:spTgt spid="210"/>
                                        </p:tgtEl>
                                        <p:attrNameLst>
                                          <p:attrName>style.visibility</p:attrName>
                                        </p:attrNameLst>
                                      </p:cBhvr>
                                      <p:to>
                                        <p:strVal val="visible"/>
                                      </p:to>
                                    </p:set>
                                    <p:animEffect filter="fade" transition="in">
                                      <p:cBhvr>
                                        <p:cTn dur="1000"/>
                                        <p:tgtEl>
                                          <p:spTgt spid="21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1"/>
                                        </p:tgtEl>
                                        <p:attrNameLst>
                                          <p:attrName>style.visibility</p:attrName>
                                        </p:attrNameLst>
                                      </p:cBhvr>
                                      <p:to>
                                        <p:strVal val="visible"/>
                                      </p:to>
                                    </p:set>
                                    <p:animEffect filter="fade" transition="in">
                                      <p:cBhvr>
                                        <p:cTn dur="1000"/>
                                        <p:tgtEl>
                                          <p:spTgt spid="21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2"/>
                                        </p:tgtEl>
                                        <p:attrNameLst>
                                          <p:attrName>style.visibility</p:attrName>
                                        </p:attrNameLst>
                                      </p:cBhvr>
                                      <p:to>
                                        <p:strVal val="visible"/>
                                      </p:to>
                                    </p:set>
                                    <p:animEffect filter="fade" transition="in">
                                      <p:cBhvr>
                                        <p:cTn dur="1000"/>
                                        <p:tgtEl>
                                          <p:spTgt spid="212"/>
                                        </p:tgtEl>
                                      </p:cBhvr>
                                    </p:animEffect>
                                  </p:childTnLst>
                                </p:cTn>
                              </p:par>
                              <p:par>
                                <p:cTn fill="hold" nodeType="withEffect" presetClass="entr" presetID="10" presetSubtype="0">
                                  <p:stCondLst>
                                    <p:cond delay="0"/>
                                  </p:stCondLst>
                                  <p:childTnLst>
                                    <p:set>
                                      <p:cBhvr>
                                        <p:cTn dur="1" fill="hold">
                                          <p:stCondLst>
                                            <p:cond delay="0"/>
                                          </p:stCondLst>
                                        </p:cTn>
                                        <p:tgtEl>
                                          <p:spTgt spid="213"/>
                                        </p:tgtEl>
                                        <p:attrNameLst>
                                          <p:attrName>style.visibility</p:attrName>
                                        </p:attrNameLst>
                                      </p:cBhvr>
                                      <p:to>
                                        <p:strVal val="visible"/>
                                      </p:to>
                                    </p:set>
                                    <p:animEffect filter="fade" transition="in">
                                      <p:cBhvr>
                                        <p:cTn dur="1000"/>
                                        <p:tgtEl>
                                          <p:spTgt spid="21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26"/>
          <p:cNvSpPr txBox="1"/>
          <p:nvPr>
            <p:ph idx="1" type="subTitle"/>
          </p:nvPr>
        </p:nvSpPr>
        <p:spPr>
          <a:xfrm>
            <a:off x="452325" y="437225"/>
            <a:ext cx="7880700" cy="590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100 times faster than real time, Ignition only</a:t>
            </a:r>
            <a:endParaRPr/>
          </a:p>
        </p:txBody>
      </p:sp>
      <p:sp>
        <p:nvSpPr>
          <p:cNvPr id="219" name="Google Shape;219;p26"/>
          <p:cNvSpPr txBox="1"/>
          <p:nvPr/>
        </p:nvSpPr>
        <p:spPr>
          <a:xfrm>
            <a:off x="452325" y="1027625"/>
            <a:ext cx="3630000" cy="801000"/>
          </a:xfrm>
          <a:prstGeom prst="rect">
            <a:avLst/>
          </a:prstGeom>
          <a:noFill/>
          <a:ln>
            <a:noFill/>
          </a:ln>
        </p:spPr>
        <p:txBody>
          <a:bodyPr anchorCtr="0" anchor="t" bIns="91425" lIns="91425" spcFirstLastPara="1" rIns="91425" wrap="square" tIns="91425">
            <a:noAutofit/>
          </a:bodyPr>
          <a:lstStyle/>
          <a:p>
            <a:pPr indent="0" lvl="0" marL="457200" rtl="0" algn="l">
              <a:spcBef>
                <a:spcPts val="0"/>
              </a:spcBef>
              <a:spcAft>
                <a:spcPts val="0"/>
              </a:spcAft>
              <a:buNone/>
            </a:pPr>
            <a:r>
              <a:t/>
            </a:r>
            <a:endParaRPr>
              <a:latin typeface="Helvetica Neue"/>
              <a:ea typeface="Helvetica Neue"/>
              <a:cs typeface="Helvetica Neue"/>
              <a:sym typeface="Helvetica Neue"/>
            </a:endParaRPr>
          </a:p>
        </p:txBody>
      </p:sp>
      <p:sp>
        <p:nvSpPr>
          <p:cNvPr id="220" name="Google Shape;220;p26"/>
          <p:cNvSpPr txBox="1"/>
          <p:nvPr/>
        </p:nvSpPr>
        <p:spPr>
          <a:xfrm>
            <a:off x="452325" y="1027625"/>
            <a:ext cx="3630000" cy="1204500"/>
          </a:xfrm>
          <a:prstGeom prst="rect">
            <a:avLst/>
          </a:prstGeom>
          <a:noFill/>
          <a:ln>
            <a:noFill/>
          </a:ln>
        </p:spPr>
        <p:txBody>
          <a:bodyPr anchorCtr="0" anchor="t" bIns="91425" lIns="91425" spcFirstLastPara="1" rIns="91425" wrap="square" tIns="91425">
            <a:noAutofit/>
          </a:bodyPr>
          <a:lstStyle/>
          <a:p>
            <a:pPr indent="0" lvl="0" marL="457200" rtl="0" algn="l">
              <a:spcBef>
                <a:spcPts val="0"/>
              </a:spcBef>
              <a:spcAft>
                <a:spcPts val="0"/>
              </a:spcAft>
              <a:buNone/>
            </a:pPr>
            <a:r>
              <a:t/>
            </a:r>
            <a:endParaRPr>
              <a:latin typeface="Helvetica Neue"/>
              <a:ea typeface="Helvetica Neue"/>
              <a:cs typeface="Helvetica Neue"/>
              <a:sym typeface="Helvetica Neue"/>
            </a:endParaRPr>
          </a:p>
          <a:p>
            <a:pPr indent="0" lvl="0" marL="0" rtl="0" algn="l">
              <a:spcBef>
                <a:spcPts val="0"/>
              </a:spcBef>
              <a:spcAft>
                <a:spcPts val="0"/>
              </a:spcAft>
              <a:buNone/>
            </a:pPr>
            <a:r>
              <a:t/>
            </a:r>
            <a:endParaRPr>
              <a:latin typeface="Helvetica Neue"/>
              <a:ea typeface="Helvetica Neue"/>
              <a:cs typeface="Helvetica Neue"/>
              <a:sym typeface="Helvetica Neue"/>
            </a:endParaRPr>
          </a:p>
        </p:txBody>
      </p:sp>
      <p:sp>
        <p:nvSpPr>
          <p:cNvPr id="221" name="Google Shape;221;p26"/>
          <p:cNvSpPr txBox="1"/>
          <p:nvPr/>
        </p:nvSpPr>
        <p:spPr>
          <a:xfrm>
            <a:off x="6964025" y="2532875"/>
            <a:ext cx="15996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o</a:t>
            </a:r>
            <a:r>
              <a:rPr lang="en"/>
              <a:t>r, not so fast, look out?</a:t>
            </a:r>
            <a:endParaRPr/>
          </a:p>
        </p:txBody>
      </p:sp>
      <p:pic>
        <p:nvPicPr>
          <p:cNvPr id="222" name="Google Shape;222;p26" title="2021-03-24-09-34_teleopCircle_neg2radRudder_30radPerSecThrust_rtf0_stepsize0.02_particleEffect.mp4">
            <a:hlinkClick r:id="rId3"/>
          </p:cNvPr>
          <p:cNvPicPr preferRelativeResize="0"/>
          <p:nvPr/>
        </p:nvPicPr>
        <p:blipFill>
          <a:blip r:embed="rId4">
            <a:alphaModFix/>
          </a:blip>
          <a:stretch>
            <a:fillRect/>
          </a:stretch>
        </p:blipFill>
        <p:spPr>
          <a:xfrm>
            <a:off x="2371177" y="974387"/>
            <a:ext cx="4401650" cy="3732574"/>
          </a:xfrm>
          <a:prstGeom prst="rect">
            <a:avLst/>
          </a:prstGeom>
          <a:noFill/>
          <a:ln>
            <a:noFill/>
          </a:ln>
        </p:spPr>
      </p:pic>
      <p:sp>
        <p:nvSpPr>
          <p:cNvPr id="223" name="Google Shape;223;p26"/>
          <p:cNvSpPr txBox="1"/>
          <p:nvPr/>
        </p:nvSpPr>
        <p:spPr>
          <a:xfrm>
            <a:off x="452325" y="1027625"/>
            <a:ext cx="3630000" cy="1204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Helvetica Neue"/>
                <a:ea typeface="Helvetica Neue"/>
                <a:cs typeface="Helvetica Neue"/>
                <a:sym typeface="Helvetica Neue"/>
              </a:rPr>
              <a:t>Set in SDF:</a:t>
            </a:r>
            <a:endParaRPr>
              <a:latin typeface="Helvetica Neue"/>
              <a:ea typeface="Helvetica Neue"/>
              <a:cs typeface="Helvetica Neue"/>
              <a:sym typeface="Helvetica Neue"/>
            </a:endParaRPr>
          </a:p>
          <a:p>
            <a:pPr indent="0" lvl="0" marL="0" rtl="0" algn="l">
              <a:spcBef>
                <a:spcPts val="0"/>
              </a:spcBef>
              <a:spcAft>
                <a:spcPts val="0"/>
              </a:spcAft>
              <a:buNone/>
            </a:pPr>
            <a:r>
              <a:rPr lang="en">
                <a:latin typeface="Helvetica Neue"/>
                <a:ea typeface="Helvetica Neue"/>
                <a:cs typeface="Helvetica Neue"/>
                <a:sym typeface="Helvetica Neue"/>
              </a:rPr>
              <a:t>RTF: 0 (AFAP)</a:t>
            </a:r>
            <a:endParaRPr>
              <a:latin typeface="Helvetica Neue"/>
              <a:ea typeface="Helvetica Neue"/>
              <a:cs typeface="Helvetica Neue"/>
              <a:sym typeface="Helvetica Neue"/>
            </a:endParaRPr>
          </a:p>
          <a:p>
            <a:pPr indent="0" lvl="0" marL="0" rtl="0" algn="l">
              <a:spcBef>
                <a:spcPts val="0"/>
              </a:spcBef>
              <a:spcAft>
                <a:spcPts val="0"/>
              </a:spcAft>
              <a:buNone/>
            </a:pPr>
            <a:r>
              <a:rPr lang="en">
                <a:latin typeface="Helvetica Neue"/>
                <a:ea typeface="Helvetica Neue"/>
                <a:cs typeface="Helvetica Neue"/>
                <a:sym typeface="Helvetica Neue"/>
              </a:rPr>
              <a:t>Step: 0.02 ms</a:t>
            </a:r>
            <a:endParaRPr>
              <a:latin typeface="Helvetica Neue"/>
              <a:ea typeface="Helvetica Neue"/>
              <a:cs typeface="Helvetica Neue"/>
              <a:sym typeface="Helvetica Neue"/>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2"/>
                                        </p:tgtEl>
                                        <p:attrNameLst>
                                          <p:attrName>style.visibility</p:attrName>
                                        </p:attrNameLst>
                                      </p:cBhvr>
                                      <p:to>
                                        <p:strVal val="visible"/>
                                      </p:to>
                                    </p:set>
                                    <p:animEffect filter="fade" transition="in">
                                      <p:cBhvr>
                                        <p:cTn dur="1000"/>
                                        <p:tgtEl>
                                          <p:spTgt spid="22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1"/>
                                        </p:tgtEl>
                                        <p:attrNameLst>
                                          <p:attrName>style.visibility</p:attrName>
                                        </p:attrNameLst>
                                      </p:cBhvr>
                                      <p:to>
                                        <p:strVal val="visible"/>
                                      </p:to>
                                    </p:set>
                                    <p:animEffect filter="fade" transition="in">
                                      <p:cBhvr>
                                        <p:cTn dur="1000"/>
                                        <p:tgtEl>
                                          <p:spTgt spid="22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p27"/>
          <p:cNvSpPr txBox="1"/>
          <p:nvPr>
            <p:ph idx="1" type="subTitle"/>
          </p:nvPr>
        </p:nvSpPr>
        <p:spPr>
          <a:xfrm>
            <a:off x="452325" y="437225"/>
            <a:ext cx="7880700" cy="590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100 times faster than real time, integrated</a:t>
            </a:r>
            <a:endParaRPr/>
          </a:p>
        </p:txBody>
      </p:sp>
      <p:sp>
        <p:nvSpPr>
          <p:cNvPr id="229" name="Google Shape;229;p27"/>
          <p:cNvSpPr txBox="1"/>
          <p:nvPr/>
        </p:nvSpPr>
        <p:spPr>
          <a:xfrm>
            <a:off x="452325" y="1027625"/>
            <a:ext cx="3630000" cy="801000"/>
          </a:xfrm>
          <a:prstGeom prst="rect">
            <a:avLst/>
          </a:prstGeom>
          <a:noFill/>
          <a:ln>
            <a:noFill/>
          </a:ln>
        </p:spPr>
        <p:txBody>
          <a:bodyPr anchorCtr="0" anchor="t" bIns="91425" lIns="91425" spcFirstLastPara="1" rIns="91425" wrap="square" tIns="91425">
            <a:noAutofit/>
          </a:bodyPr>
          <a:lstStyle/>
          <a:p>
            <a:pPr indent="0" lvl="0" marL="457200" rtl="0" algn="l">
              <a:spcBef>
                <a:spcPts val="0"/>
              </a:spcBef>
              <a:spcAft>
                <a:spcPts val="0"/>
              </a:spcAft>
              <a:buNone/>
            </a:pPr>
            <a:r>
              <a:t/>
            </a:r>
            <a:endParaRPr>
              <a:latin typeface="Helvetica Neue"/>
              <a:ea typeface="Helvetica Neue"/>
              <a:cs typeface="Helvetica Neue"/>
              <a:sym typeface="Helvetica Neue"/>
            </a:endParaRPr>
          </a:p>
        </p:txBody>
      </p:sp>
      <p:sp>
        <p:nvSpPr>
          <p:cNvPr id="230" name="Google Shape;230;p27"/>
          <p:cNvSpPr txBox="1"/>
          <p:nvPr/>
        </p:nvSpPr>
        <p:spPr>
          <a:xfrm>
            <a:off x="452325" y="1027625"/>
            <a:ext cx="3630000" cy="1204500"/>
          </a:xfrm>
          <a:prstGeom prst="rect">
            <a:avLst/>
          </a:prstGeom>
          <a:noFill/>
          <a:ln>
            <a:noFill/>
          </a:ln>
        </p:spPr>
        <p:txBody>
          <a:bodyPr anchorCtr="0" anchor="t" bIns="91425" lIns="91425" spcFirstLastPara="1" rIns="91425" wrap="square" tIns="91425">
            <a:noAutofit/>
          </a:bodyPr>
          <a:lstStyle/>
          <a:p>
            <a:pPr indent="0" lvl="0" marL="457200" rtl="0" algn="l">
              <a:spcBef>
                <a:spcPts val="0"/>
              </a:spcBef>
              <a:spcAft>
                <a:spcPts val="0"/>
              </a:spcAft>
              <a:buNone/>
            </a:pPr>
            <a:r>
              <a:t/>
            </a:r>
            <a:endParaRPr>
              <a:latin typeface="Helvetica Neue"/>
              <a:ea typeface="Helvetica Neue"/>
              <a:cs typeface="Helvetica Neue"/>
              <a:sym typeface="Helvetica Neue"/>
            </a:endParaRPr>
          </a:p>
          <a:p>
            <a:pPr indent="0" lvl="0" marL="0" rtl="0" algn="l">
              <a:spcBef>
                <a:spcPts val="0"/>
              </a:spcBef>
              <a:spcAft>
                <a:spcPts val="0"/>
              </a:spcAft>
              <a:buNone/>
            </a:pPr>
            <a:r>
              <a:t/>
            </a:r>
            <a:endParaRPr>
              <a:latin typeface="Helvetica Neue"/>
              <a:ea typeface="Helvetica Neue"/>
              <a:cs typeface="Helvetica Neue"/>
              <a:sym typeface="Helvetica Neue"/>
            </a:endParaRPr>
          </a:p>
        </p:txBody>
      </p:sp>
      <p:pic>
        <p:nvPicPr>
          <p:cNvPr id="231" name="Google Shape;231;p27" title="2021-04-14-20-21_integration_trim2_FTRT.mp4">
            <a:hlinkClick r:id="rId3"/>
          </p:cNvPr>
          <p:cNvPicPr preferRelativeResize="0"/>
          <p:nvPr/>
        </p:nvPicPr>
        <p:blipFill>
          <a:blip r:embed="rId4">
            <a:alphaModFix/>
          </a:blip>
          <a:stretch>
            <a:fillRect/>
          </a:stretch>
        </p:blipFill>
        <p:spPr>
          <a:xfrm>
            <a:off x="1284013" y="1025713"/>
            <a:ext cx="6575980" cy="362992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1"/>
                                        </p:tgtEl>
                                        <p:attrNameLst>
                                          <p:attrName>style.visibility</p:attrName>
                                        </p:attrNameLst>
                                      </p:cBhvr>
                                      <p:to>
                                        <p:strVal val="visible"/>
                                      </p:to>
                                    </p:set>
                                    <p:animEffect filter="fade" transition="in">
                                      <p:cBhvr>
                                        <p:cTn dur="1000"/>
                                        <p:tgtEl>
                                          <p:spTgt spid="23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pic>
        <p:nvPicPr>
          <p:cNvPr id="236" name="Google Shape;236;p28"/>
          <p:cNvPicPr preferRelativeResize="0"/>
          <p:nvPr/>
        </p:nvPicPr>
        <p:blipFill>
          <a:blip r:embed="rId3">
            <a:alphaModFix/>
          </a:blip>
          <a:stretch>
            <a:fillRect/>
          </a:stretch>
        </p:blipFill>
        <p:spPr>
          <a:xfrm>
            <a:off x="0" y="1102007"/>
            <a:ext cx="9144003" cy="3424536"/>
          </a:xfrm>
          <a:prstGeom prst="rect">
            <a:avLst/>
          </a:prstGeom>
          <a:noFill/>
          <a:ln>
            <a:noFill/>
          </a:ln>
        </p:spPr>
      </p:pic>
      <p:sp>
        <p:nvSpPr>
          <p:cNvPr id="237" name="Google Shape;237;p28"/>
          <p:cNvSpPr/>
          <p:nvPr/>
        </p:nvSpPr>
        <p:spPr>
          <a:xfrm>
            <a:off x="5929825" y="1793100"/>
            <a:ext cx="1317000" cy="590400"/>
          </a:xfrm>
          <a:prstGeom prst="rect">
            <a:avLst/>
          </a:prstGeom>
          <a:noFill/>
          <a:ln cap="flat" cmpd="sng" w="19050">
            <a:solidFill>
              <a:srgbClr val="7A7C7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28"/>
          <p:cNvSpPr txBox="1"/>
          <p:nvPr/>
        </p:nvSpPr>
        <p:spPr>
          <a:xfrm>
            <a:off x="5766175" y="2301875"/>
            <a:ext cx="16443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200">
                <a:solidFill>
                  <a:schemeClr val="dk2"/>
                </a:solidFill>
              </a:rPr>
              <a:t>Pause test</a:t>
            </a:r>
            <a:endParaRPr b="1" sz="1200">
              <a:solidFill>
                <a:schemeClr val="dk2"/>
              </a:solidFill>
            </a:endParaRPr>
          </a:p>
        </p:txBody>
      </p:sp>
      <p:sp>
        <p:nvSpPr>
          <p:cNvPr id="239" name="Google Shape;239;p28"/>
          <p:cNvSpPr/>
          <p:nvPr/>
        </p:nvSpPr>
        <p:spPr>
          <a:xfrm>
            <a:off x="4497750" y="2886825"/>
            <a:ext cx="1082700" cy="238200"/>
          </a:xfrm>
          <a:prstGeom prst="rect">
            <a:avLst/>
          </a:prstGeom>
          <a:noFill/>
          <a:ln cap="flat" cmpd="sng" w="19050">
            <a:solidFill>
              <a:srgbClr val="7A7C7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28"/>
          <p:cNvSpPr/>
          <p:nvPr/>
        </p:nvSpPr>
        <p:spPr>
          <a:xfrm>
            <a:off x="3526650" y="1302050"/>
            <a:ext cx="971100" cy="238200"/>
          </a:xfrm>
          <a:prstGeom prst="rect">
            <a:avLst/>
          </a:prstGeom>
          <a:noFill/>
          <a:ln cap="flat" cmpd="sng" w="19050">
            <a:solidFill>
              <a:srgbClr val="7A7C7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28"/>
          <p:cNvSpPr txBox="1"/>
          <p:nvPr/>
        </p:nvSpPr>
        <p:spPr>
          <a:xfrm>
            <a:off x="4216950" y="3080375"/>
            <a:ext cx="16443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200">
                <a:solidFill>
                  <a:schemeClr val="dk2"/>
                </a:solidFill>
              </a:rPr>
              <a:t>Time step test</a:t>
            </a:r>
            <a:endParaRPr b="1" sz="1200">
              <a:solidFill>
                <a:schemeClr val="dk2"/>
              </a:solidFill>
            </a:endParaRPr>
          </a:p>
        </p:txBody>
      </p:sp>
      <p:sp>
        <p:nvSpPr>
          <p:cNvPr id="242" name="Google Shape;242;p28"/>
          <p:cNvSpPr txBox="1"/>
          <p:nvPr>
            <p:ph idx="1" type="subTitle"/>
          </p:nvPr>
        </p:nvSpPr>
        <p:spPr>
          <a:xfrm>
            <a:off x="452325" y="437213"/>
            <a:ext cx="7516800" cy="590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A 1500-second run with various step sizes</a:t>
            </a:r>
            <a:endParaRPr/>
          </a:p>
        </p:txBody>
      </p:sp>
      <p:sp>
        <p:nvSpPr>
          <p:cNvPr id="243" name="Google Shape;243;p28"/>
          <p:cNvSpPr txBox="1"/>
          <p:nvPr/>
        </p:nvSpPr>
        <p:spPr>
          <a:xfrm>
            <a:off x="3190050" y="1493825"/>
            <a:ext cx="16443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200">
                <a:solidFill>
                  <a:schemeClr val="dk2"/>
                </a:solidFill>
              </a:rPr>
              <a:t>Time step test</a:t>
            </a:r>
            <a:endParaRPr b="1" sz="1200">
              <a:solidFill>
                <a:schemeClr val="dk2"/>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8"/>
                                        </p:tgtEl>
                                        <p:attrNameLst>
                                          <p:attrName>style.visibility</p:attrName>
                                        </p:attrNameLst>
                                      </p:cBhvr>
                                      <p:to>
                                        <p:strVal val="visible"/>
                                      </p:to>
                                    </p:set>
                                    <p:animEffect filter="fade" transition="in">
                                      <p:cBhvr>
                                        <p:cTn dur="1000"/>
                                        <p:tgtEl>
                                          <p:spTgt spid="238"/>
                                        </p:tgtEl>
                                      </p:cBhvr>
                                    </p:animEffect>
                                  </p:childTnLst>
                                </p:cTn>
                              </p:par>
                              <p:par>
                                <p:cTn fill="hold" nodeType="withEffect" presetClass="entr" presetID="10" presetSubtype="0">
                                  <p:stCondLst>
                                    <p:cond delay="0"/>
                                  </p:stCondLst>
                                  <p:childTnLst>
                                    <p:set>
                                      <p:cBhvr>
                                        <p:cTn dur="1" fill="hold">
                                          <p:stCondLst>
                                            <p:cond delay="0"/>
                                          </p:stCondLst>
                                        </p:cTn>
                                        <p:tgtEl>
                                          <p:spTgt spid="237"/>
                                        </p:tgtEl>
                                        <p:attrNameLst>
                                          <p:attrName>style.visibility</p:attrName>
                                        </p:attrNameLst>
                                      </p:cBhvr>
                                      <p:to>
                                        <p:strVal val="visible"/>
                                      </p:to>
                                    </p:set>
                                    <p:animEffect filter="fade" transition="in">
                                      <p:cBhvr>
                                        <p:cTn dur="1000"/>
                                        <p:tgtEl>
                                          <p:spTgt spid="23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0"/>
                                        </p:tgtEl>
                                        <p:attrNameLst>
                                          <p:attrName>style.visibility</p:attrName>
                                        </p:attrNameLst>
                                      </p:cBhvr>
                                      <p:to>
                                        <p:strVal val="visible"/>
                                      </p:to>
                                    </p:set>
                                    <p:animEffect filter="fade" transition="in">
                                      <p:cBhvr>
                                        <p:cTn dur="1000"/>
                                        <p:tgtEl>
                                          <p:spTgt spid="240"/>
                                        </p:tgtEl>
                                      </p:cBhvr>
                                    </p:animEffect>
                                  </p:childTnLst>
                                </p:cTn>
                              </p:par>
                              <p:par>
                                <p:cTn fill="hold" nodeType="withEffect" presetClass="entr" presetID="10" presetSubtype="0">
                                  <p:stCondLst>
                                    <p:cond delay="0"/>
                                  </p:stCondLst>
                                  <p:childTnLst>
                                    <p:set>
                                      <p:cBhvr>
                                        <p:cTn dur="1" fill="hold">
                                          <p:stCondLst>
                                            <p:cond delay="0"/>
                                          </p:stCondLst>
                                        </p:cTn>
                                        <p:tgtEl>
                                          <p:spTgt spid="241"/>
                                        </p:tgtEl>
                                        <p:attrNameLst>
                                          <p:attrName>style.visibility</p:attrName>
                                        </p:attrNameLst>
                                      </p:cBhvr>
                                      <p:to>
                                        <p:strVal val="visible"/>
                                      </p:to>
                                    </p:set>
                                    <p:animEffect filter="fade" transition="in">
                                      <p:cBhvr>
                                        <p:cTn dur="1000"/>
                                        <p:tgtEl>
                                          <p:spTgt spid="241"/>
                                        </p:tgtEl>
                                      </p:cBhvr>
                                    </p:animEffect>
                                  </p:childTnLst>
                                </p:cTn>
                              </p:par>
                              <p:par>
                                <p:cTn fill="hold" nodeType="withEffect" presetClass="entr" presetID="10" presetSubtype="0">
                                  <p:stCondLst>
                                    <p:cond delay="0"/>
                                  </p:stCondLst>
                                  <p:childTnLst>
                                    <p:set>
                                      <p:cBhvr>
                                        <p:cTn dur="1" fill="hold">
                                          <p:stCondLst>
                                            <p:cond delay="0"/>
                                          </p:stCondLst>
                                        </p:cTn>
                                        <p:tgtEl>
                                          <p:spTgt spid="239"/>
                                        </p:tgtEl>
                                        <p:attrNameLst>
                                          <p:attrName>style.visibility</p:attrName>
                                        </p:attrNameLst>
                                      </p:cBhvr>
                                      <p:to>
                                        <p:strVal val="visible"/>
                                      </p:to>
                                    </p:set>
                                    <p:animEffect filter="fade" transition="in">
                                      <p:cBhvr>
                                        <p:cTn dur="1000"/>
                                        <p:tgtEl>
                                          <p:spTgt spid="239"/>
                                        </p:tgtEl>
                                      </p:cBhvr>
                                    </p:animEffect>
                                  </p:childTnLst>
                                </p:cTn>
                              </p:par>
                              <p:par>
                                <p:cTn fill="hold" nodeType="withEffect" presetClass="entr" presetID="10" presetSubtype="0">
                                  <p:stCondLst>
                                    <p:cond delay="0"/>
                                  </p:stCondLst>
                                  <p:childTnLst>
                                    <p:set>
                                      <p:cBhvr>
                                        <p:cTn dur="1" fill="hold">
                                          <p:stCondLst>
                                            <p:cond delay="0"/>
                                          </p:stCondLst>
                                        </p:cTn>
                                        <p:tgtEl>
                                          <p:spTgt spid="243"/>
                                        </p:tgtEl>
                                        <p:attrNameLst>
                                          <p:attrName>style.visibility</p:attrName>
                                        </p:attrNameLst>
                                      </p:cBhvr>
                                      <p:to>
                                        <p:strVal val="visible"/>
                                      </p:to>
                                    </p:set>
                                    <p:animEffect filter="fade" transition="in">
                                      <p:cBhvr>
                                        <p:cTn dur="1000"/>
                                        <p:tgtEl>
                                          <p:spTgt spid="24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p11"/>
          <p:cNvSpPr txBox="1"/>
          <p:nvPr>
            <p:ph type="title"/>
          </p:nvPr>
        </p:nvSpPr>
        <p:spPr>
          <a:xfrm>
            <a:off x="311700" y="445025"/>
            <a:ext cx="8520600" cy="572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Main goal</a:t>
            </a:r>
            <a:r>
              <a:rPr lang="en"/>
              <a:t> and milestone #1 tasks</a:t>
            </a:r>
            <a:endParaRPr/>
          </a:p>
        </p:txBody>
      </p:sp>
      <p:sp>
        <p:nvSpPr>
          <p:cNvPr id="64" name="Google Shape;64;p11"/>
          <p:cNvSpPr txBox="1"/>
          <p:nvPr/>
        </p:nvSpPr>
        <p:spPr>
          <a:xfrm>
            <a:off x="1147275" y="877325"/>
            <a:ext cx="6980100" cy="3176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b="1" sz="2200">
              <a:solidFill>
                <a:schemeClr val="dk2"/>
              </a:solidFill>
              <a:latin typeface="Helvetica Neue"/>
              <a:ea typeface="Helvetica Neue"/>
              <a:cs typeface="Helvetica Neue"/>
              <a:sym typeface="Helvetica Neue"/>
            </a:endParaRPr>
          </a:p>
          <a:p>
            <a:pPr indent="0" lvl="0" marL="0" rtl="0" algn="l">
              <a:lnSpc>
                <a:spcPct val="115000"/>
              </a:lnSpc>
              <a:spcBef>
                <a:spcPts val="0"/>
              </a:spcBef>
              <a:spcAft>
                <a:spcPts val="0"/>
              </a:spcAft>
              <a:buNone/>
            </a:pPr>
            <a:r>
              <a:rPr b="1" lang="en" sz="2200">
                <a:solidFill>
                  <a:schemeClr val="dk2"/>
                </a:solidFill>
                <a:latin typeface="Helvetica Neue"/>
                <a:ea typeface="Helvetica Neue"/>
                <a:cs typeface="Helvetica Neue"/>
                <a:sym typeface="Helvetica Neue"/>
              </a:rPr>
              <a:t>Develop a multi-LRAUV simulation environment</a:t>
            </a:r>
            <a:endParaRPr b="1" sz="2200">
              <a:solidFill>
                <a:schemeClr val="dk2"/>
              </a:solidFill>
              <a:latin typeface="Helvetica Neue"/>
              <a:ea typeface="Helvetica Neue"/>
              <a:cs typeface="Helvetica Neue"/>
              <a:sym typeface="Helvetica Neue"/>
            </a:endParaRPr>
          </a:p>
          <a:p>
            <a:pPr indent="0" lvl="0" marL="0" rtl="0" algn="l">
              <a:lnSpc>
                <a:spcPct val="115000"/>
              </a:lnSpc>
              <a:spcBef>
                <a:spcPts val="0"/>
              </a:spcBef>
              <a:spcAft>
                <a:spcPts val="0"/>
              </a:spcAft>
              <a:buNone/>
            </a:pPr>
            <a:r>
              <a:t/>
            </a:r>
            <a:endParaRPr sz="2200">
              <a:solidFill>
                <a:schemeClr val="dk2"/>
              </a:solidFill>
              <a:latin typeface="Helvetica Neue"/>
              <a:ea typeface="Helvetica Neue"/>
              <a:cs typeface="Helvetica Neue"/>
              <a:sym typeface="Helvetica Neue"/>
            </a:endParaRPr>
          </a:p>
          <a:p>
            <a:pPr indent="-368300" lvl="0" marL="457200" rtl="0" algn="l">
              <a:lnSpc>
                <a:spcPct val="115000"/>
              </a:lnSpc>
              <a:spcBef>
                <a:spcPts val="0"/>
              </a:spcBef>
              <a:spcAft>
                <a:spcPts val="0"/>
              </a:spcAft>
              <a:buClr>
                <a:schemeClr val="dk2"/>
              </a:buClr>
              <a:buSzPts val="2200"/>
              <a:buFont typeface="Helvetica Neue"/>
              <a:buAutoNum type="arabicPeriod"/>
            </a:pPr>
            <a:r>
              <a:rPr lang="en" sz="2200">
                <a:solidFill>
                  <a:schemeClr val="dk2"/>
                </a:solidFill>
                <a:latin typeface="Helvetica Neue"/>
                <a:ea typeface="Helvetica Neue"/>
                <a:cs typeface="Helvetica Neue"/>
                <a:sym typeface="Helvetica Neue"/>
              </a:rPr>
              <a:t>Basic 3D LRAUV vehicle model</a:t>
            </a:r>
            <a:endParaRPr sz="2200">
              <a:solidFill>
                <a:schemeClr val="dk2"/>
              </a:solidFill>
              <a:latin typeface="Helvetica Neue"/>
              <a:ea typeface="Helvetica Neue"/>
              <a:cs typeface="Helvetica Neue"/>
              <a:sym typeface="Helvetica Neue"/>
            </a:endParaRPr>
          </a:p>
          <a:p>
            <a:pPr indent="-368300" lvl="0" marL="457200" rtl="0" algn="l">
              <a:lnSpc>
                <a:spcPct val="115000"/>
              </a:lnSpc>
              <a:spcBef>
                <a:spcPts val="0"/>
              </a:spcBef>
              <a:spcAft>
                <a:spcPts val="0"/>
              </a:spcAft>
              <a:buClr>
                <a:schemeClr val="dk2"/>
              </a:buClr>
              <a:buSzPts val="2200"/>
              <a:buFont typeface="Helvetica Neue"/>
              <a:buAutoNum type="arabicPeriod"/>
            </a:pPr>
            <a:r>
              <a:rPr lang="en" sz="2200">
                <a:solidFill>
                  <a:schemeClr val="dk2"/>
                </a:solidFill>
                <a:latin typeface="Helvetica Neue"/>
                <a:ea typeface="Helvetica Neue"/>
                <a:cs typeface="Helvetica Neue"/>
                <a:sym typeface="Helvetica Neue"/>
              </a:rPr>
              <a:t>Basic water column environment</a:t>
            </a:r>
            <a:endParaRPr sz="2200">
              <a:solidFill>
                <a:schemeClr val="dk2"/>
              </a:solidFill>
              <a:latin typeface="Helvetica Neue"/>
              <a:ea typeface="Helvetica Neue"/>
              <a:cs typeface="Helvetica Neue"/>
              <a:sym typeface="Helvetica Neue"/>
            </a:endParaRPr>
          </a:p>
          <a:p>
            <a:pPr indent="-368300" lvl="0" marL="457200" rtl="0" algn="l">
              <a:lnSpc>
                <a:spcPct val="115000"/>
              </a:lnSpc>
              <a:spcBef>
                <a:spcPts val="0"/>
              </a:spcBef>
              <a:spcAft>
                <a:spcPts val="0"/>
              </a:spcAft>
              <a:buClr>
                <a:schemeClr val="dk2"/>
              </a:buClr>
              <a:buSzPts val="2200"/>
              <a:buFont typeface="Helvetica Neue"/>
              <a:buAutoNum type="arabicPeriod"/>
            </a:pPr>
            <a:r>
              <a:rPr lang="en" sz="2200">
                <a:solidFill>
                  <a:schemeClr val="dk2"/>
                </a:solidFill>
                <a:latin typeface="Helvetica Neue"/>
                <a:ea typeface="Helvetica Neue"/>
                <a:cs typeface="Helvetica Neue"/>
                <a:sym typeface="Helvetica Neue"/>
              </a:rPr>
              <a:t>Vehicle plugins</a:t>
            </a:r>
            <a:endParaRPr sz="2200">
              <a:solidFill>
                <a:schemeClr val="dk2"/>
              </a:solidFill>
              <a:latin typeface="Helvetica Neue"/>
              <a:ea typeface="Helvetica Neue"/>
              <a:cs typeface="Helvetica Neue"/>
              <a:sym typeface="Helvetica Neue"/>
            </a:endParaRPr>
          </a:p>
          <a:p>
            <a:pPr indent="-368300" lvl="0" marL="457200" rtl="0" algn="l">
              <a:lnSpc>
                <a:spcPct val="115000"/>
              </a:lnSpc>
              <a:spcBef>
                <a:spcPts val="0"/>
              </a:spcBef>
              <a:spcAft>
                <a:spcPts val="0"/>
              </a:spcAft>
              <a:buClr>
                <a:schemeClr val="dk2"/>
              </a:buClr>
              <a:buSzPts val="2200"/>
              <a:buFont typeface="Helvetica Neue"/>
              <a:buAutoNum type="arabicPeriod"/>
            </a:pPr>
            <a:r>
              <a:rPr lang="en" sz="2200">
                <a:solidFill>
                  <a:schemeClr val="dk2"/>
                </a:solidFill>
                <a:latin typeface="Helvetica Neue"/>
                <a:ea typeface="Helvetica Neue"/>
                <a:cs typeface="Helvetica Neue"/>
                <a:sym typeface="Helvetica Neue"/>
              </a:rPr>
              <a:t>API and LRAUV software stack integration</a:t>
            </a:r>
            <a:endParaRPr sz="2200">
              <a:solidFill>
                <a:schemeClr val="dk2"/>
              </a:solidFill>
              <a:latin typeface="Helvetica Neue"/>
              <a:ea typeface="Helvetica Neue"/>
              <a:cs typeface="Helvetica Neue"/>
              <a:sym typeface="Helvetica Neue"/>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29"/>
          <p:cNvSpPr txBox="1"/>
          <p:nvPr>
            <p:ph type="ctrTitle"/>
          </p:nvPr>
        </p:nvSpPr>
        <p:spPr>
          <a:xfrm>
            <a:off x="311700" y="1749050"/>
            <a:ext cx="8520600" cy="1789200"/>
          </a:xfrm>
          <a:prstGeom prst="rect">
            <a:avLst/>
          </a:prstGeom>
          <a:noFill/>
        </p:spPr>
        <p:txBody>
          <a:bodyPr anchorCtr="0" anchor="b" bIns="91425" lIns="91425" spcFirstLastPara="1" rIns="91425" wrap="square" tIns="91425">
            <a:noAutofit/>
          </a:bodyPr>
          <a:lstStyle/>
          <a:p>
            <a:pPr indent="0" lvl="0" marL="0" rtl="0" algn="ctr">
              <a:lnSpc>
                <a:spcPct val="115000"/>
              </a:lnSpc>
              <a:spcBef>
                <a:spcPts val="0"/>
              </a:spcBef>
              <a:spcAft>
                <a:spcPts val="0"/>
              </a:spcAft>
              <a:buNone/>
            </a:pPr>
            <a:r>
              <a:t/>
            </a:r>
            <a:endParaRPr sz="3600"/>
          </a:p>
          <a:p>
            <a:pPr indent="0" lvl="0" marL="0" rtl="0" algn="ctr">
              <a:lnSpc>
                <a:spcPct val="115000"/>
              </a:lnSpc>
              <a:spcBef>
                <a:spcPts val="0"/>
              </a:spcBef>
              <a:spcAft>
                <a:spcPts val="0"/>
              </a:spcAft>
              <a:buNone/>
            </a:pPr>
            <a:r>
              <a:t/>
            </a:r>
            <a:endParaRPr sz="3600"/>
          </a:p>
          <a:p>
            <a:pPr indent="0" lvl="0" marL="0" rtl="0" algn="ctr">
              <a:lnSpc>
                <a:spcPct val="115000"/>
              </a:lnSpc>
              <a:spcBef>
                <a:spcPts val="0"/>
              </a:spcBef>
              <a:spcAft>
                <a:spcPts val="0"/>
              </a:spcAft>
              <a:buNone/>
            </a:pPr>
            <a:r>
              <a:rPr lang="en" sz="3600"/>
              <a:t>Thanks!</a:t>
            </a:r>
            <a:endParaRPr sz="3600">
              <a:solidFill>
                <a:srgbClr val="44497A"/>
              </a:solidFill>
            </a:endParaRPr>
          </a:p>
          <a:p>
            <a:pPr indent="0" lvl="0" marL="0" rtl="0" algn="ctr">
              <a:lnSpc>
                <a:spcPct val="115000"/>
              </a:lnSpc>
              <a:spcBef>
                <a:spcPts val="0"/>
              </a:spcBef>
              <a:spcAft>
                <a:spcPts val="0"/>
              </a:spcAft>
              <a:buClr>
                <a:schemeClr val="dk1"/>
              </a:buClr>
              <a:buSzPts val="1100"/>
              <a:buFont typeface="Arial"/>
              <a:buNone/>
            </a:pPr>
            <a:r>
              <a:t/>
            </a:r>
            <a:endParaRPr sz="2600">
              <a:solidFill>
                <a:srgbClr val="44497A"/>
              </a:solidFill>
            </a:endParaRPr>
          </a:p>
        </p:txBody>
      </p:sp>
      <p:pic>
        <p:nvPicPr>
          <p:cNvPr id="249" name="Google Shape;249;p29"/>
          <p:cNvPicPr preferRelativeResize="0"/>
          <p:nvPr/>
        </p:nvPicPr>
        <p:blipFill>
          <a:blip r:embed="rId3">
            <a:alphaModFix amt="13000"/>
          </a:blip>
          <a:stretch>
            <a:fillRect/>
          </a:stretch>
        </p:blipFill>
        <p:spPr>
          <a:xfrm>
            <a:off x="1024900" y="210500"/>
            <a:ext cx="1429125" cy="1429125"/>
          </a:xfrm>
          <a:prstGeom prst="rect">
            <a:avLst/>
          </a:prstGeom>
          <a:noFill/>
          <a:ln>
            <a:noFill/>
          </a:ln>
        </p:spPr>
      </p:pic>
      <p:pic>
        <p:nvPicPr>
          <p:cNvPr id="250" name="Google Shape;250;p29"/>
          <p:cNvPicPr preferRelativeResize="0"/>
          <p:nvPr/>
        </p:nvPicPr>
        <p:blipFill>
          <a:blip r:embed="rId4">
            <a:alphaModFix amt="20000"/>
          </a:blip>
          <a:stretch>
            <a:fillRect/>
          </a:stretch>
        </p:blipFill>
        <p:spPr>
          <a:xfrm>
            <a:off x="6526743" y="116238"/>
            <a:ext cx="1617650" cy="1617650"/>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54" name="Shape 254"/>
        <p:cNvGrpSpPr/>
        <p:nvPr/>
      </p:nvGrpSpPr>
      <p:grpSpPr>
        <a:xfrm>
          <a:off x="0" y="0"/>
          <a:ext cx="0" cy="0"/>
          <a:chOff x="0" y="0"/>
          <a:chExt cx="0" cy="0"/>
        </a:xfrm>
      </p:grpSpPr>
      <p:pic>
        <p:nvPicPr>
          <p:cNvPr id="255" name="Google Shape;255;p30"/>
          <p:cNvPicPr preferRelativeResize="0"/>
          <p:nvPr/>
        </p:nvPicPr>
        <p:blipFill>
          <a:blip r:embed="rId3">
            <a:alphaModFix/>
          </a:blip>
          <a:stretch>
            <a:fillRect/>
          </a:stretch>
        </p:blipFill>
        <p:spPr>
          <a:xfrm>
            <a:off x="465438" y="232800"/>
            <a:ext cx="8213125" cy="44755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12"/>
          <p:cNvSpPr txBox="1"/>
          <p:nvPr>
            <p:ph idx="1" type="subTitle"/>
          </p:nvPr>
        </p:nvSpPr>
        <p:spPr>
          <a:xfrm>
            <a:off x="452325" y="437213"/>
            <a:ext cx="7516800" cy="590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Basic 3D LRAUV vehicle model</a:t>
            </a:r>
            <a:endParaRPr/>
          </a:p>
        </p:txBody>
      </p:sp>
      <p:sp>
        <p:nvSpPr>
          <p:cNvPr id="70" name="Google Shape;70;p12"/>
          <p:cNvSpPr txBox="1"/>
          <p:nvPr/>
        </p:nvSpPr>
        <p:spPr>
          <a:xfrm>
            <a:off x="505550" y="1027625"/>
            <a:ext cx="7154400" cy="831300"/>
          </a:xfrm>
          <a:prstGeom prst="rect">
            <a:avLst/>
          </a:prstGeom>
          <a:noFill/>
          <a:ln>
            <a:noFill/>
          </a:ln>
        </p:spPr>
        <p:txBody>
          <a:bodyPr anchorCtr="0" anchor="t" bIns="91425" lIns="91425" spcFirstLastPara="1" rIns="91425" wrap="square" tIns="91425">
            <a:spAutoFit/>
          </a:bodyPr>
          <a:lstStyle/>
          <a:p>
            <a:pPr indent="-317500" lvl="0" marL="457200" rtl="0" algn="l">
              <a:spcBef>
                <a:spcPts val="0"/>
              </a:spcBef>
              <a:spcAft>
                <a:spcPts val="0"/>
              </a:spcAft>
              <a:buClr>
                <a:schemeClr val="dk1"/>
              </a:buClr>
              <a:buSzPts val="1400"/>
              <a:buFont typeface="Helvetica Neue"/>
              <a:buChar char="●"/>
            </a:pPr>
            <a:r>
              <a:rPr lang="en">
                <a:solidFill>
                  <a:schemeClr val="dk1"/>
                </a:solidFill>
                <a:latin typeface="Helvetica Neue"/>
                <a:ea typeface="Helvetica Neue"/>
                <a:cs typeface="Helvetica Neue"/>
                <a:sym typeface="Helvetica Neue"/>
              </a:rPr>
              <a:t>Based on the MBARI Tethys CAD file -&gt; Simplified mesh</a:t>
            </a:r>
            <a:endParaRPr>
              <a:solidFill>
                <a:schemeClr val="dk1"/>
              </a:solidFill>
              <a:latin typeface="Helvetica Neue"/>
              <a:ea typeface="Helvetica Neue"/>
              <a:cs typeface="Helvetica Neue"/>
              <a:sym typeface="Helvetica Neue"/>
            </a:endParaRPr>
          </a:p>
          <a:p>
            <a:pPr indent="-317500" lvl="0" marL="457200" rtl="0" algn="l">
              <a:spcBef>
                <a:spcPts val="0"/>
              </a:spcBef>
              <a:spcAft>
                <a:spcPts val="0"/>
              </a:spcAft>
              <a:buClr>
                <a:schemeClr val="dk1"/>
              </a:buClr>
              <a:buSzPts val="1400"/>
              <a:buFont typeface="Helvetica Neue"/>
              <a:buChar char="●"/>
            </a:pPr>
            <a:r>
              <a:rPr lang="en">
                <a:solidFill>
                  <a:schemeClr val="dk1"/>
                </a:solidFill>
                <a:latin typeface="Helvetica Neue"/>
                <a:ea typeface="Helvetica Neue"/>
                <a:cs typeface="Helvetica Neue"/>
                <a:sym typeface="Helvetica Neue"/>
              </a:rPr>
              <a:t>Create SDF file describing the kinematics and dynamics</a:t>
            </a:r>
            <a:endParaRPr>
              <a:solidFill>
                <a:schemeClr val="dk1"/>
              </a:solidFill>
              <a:latin typeface="Helvetica Neue"/>
              <a:ea typeface="Helvetica Neue"/>
              <a:cs typeface="Helvetica Neue"/>
              <a:sym typeface="Helvetica Neue"/>
            </a:endParaRPr>
          </a:p>
          <a:p>
            <a:pPr indent="0" lvl="0" marL="0" rtl="0" algn="l">
              <a:spcBef>
                <a:spcPts val="0"/>
              </a:spcBef>
              <a:spcAft>
                <a:spcPts val="0"/>
              </a:spcAft>
              <a:buNone/>
            </a:pPr>
            <a:r>
              <a:rPr lang="en">
                <a:solidFill>
                  <a:schemeClr val="dk1"/>
                </a:solidFill>
                <a:latin typeface="Helvetica Neue"/>
                <a:ea typeface="Helvetica Neue"/>
                <a:cs typeface="Helvetica Neue"/>
                <a:sym typeface="Helvetica Neue"/>
              </a:rPr>
              <a:t>            </a:t>
            </a:r>
            <a:endParaRPr/>
          </a:p>
        </p:txBody>
      </p:sp>
      <p:pic>
        <p:nvPicPr>
          <p:cNvPr id="71" name="Google Shape;71;p12"/>
          <p:cNvPicPr preferRelativeResize="0"/>
          <p:nvPr/>
        </p:nvPicPr>
        <p:blipFill>
          <a:blip r:embed="rId3">
            <a:alphaModFix/>
          </a:blip>
          <a:stretch>
            <a:fillRect/>
          </a:stretch>
        </p:blipFill>
        <p:spPr>
          <a:xfrm>
            <a:off x="2566988" y="1726775"/>
            <a:ext cx="4010025" cy="27241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3"/>
          <p:cNvSpPr txBox="1"/>
          <p:nvPr>
            <p:ph idx="1" type="subTitle"/>
          </p:nvPr>
        </p:nvSpPr>
        <p:spPr>
          <a:xfrm>
            <a:off x="452325" y="437213"/>
            <a:ext cx="7516800" cy="590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Basic 3D LRAUV vehicle model</a:t>
            </a:r>
            <a:endParaRPr/>
          </a:p>
        </p:txBody>
      </p:sp>
      <p:pic>
        <p:nvPicPr>
          <p:cNvPr id="77" name="Google Shape;77;p13"/>
          <p:cNvPicPr preferRelativeResize="0"/>
          <p:nvPr/>
        </p:nvPicPr>
        <p:blipFill>
          <a:blip r:embed="rId3">
            <a:alphaModFix/>
          </a:blip>
          <a:stretch>
            <a:fillRect/>
          </a:stretch>
        </p:blipFill>
        <p:spPr>
          <a:xfrm>
            <a:off x="1982800" y="2061325"/>
            <a:ext cx="4455851" cy="2484599"/>
          </a:xfrm>
          <a:prstGeom prst="rect">
            <a:avLst/>
          </a:prstGeom>
          <a:noFill/>
          <a:ln>
            <a:noFill/>
          </a:ln>
        </p:spPr>
      </p:pic>
      <p:sp>
        <p:nvSpPr>
          <p:cNvPr id="78" name="Google Shape;78;p13"/>
          <p:cNvSpPr txBox="1"/>
          <p:nvPr/>
        </p:nvSpPr>
        <p:spPr>
          <a:xfrm>
            <a:off x="505550" y="1027625"/>
            <a:ext cx="7154400" cy="1046700"/>
          </a:xfrm>
          <a:prstGeom prst="rect">
            <a:avLst/>
          </a:prstGeom>
          <a:noFill/>
          <a:ln>
            <a:noFill/>
          </a:ln>
        </p:spPr>
        <p:txBody>
          <a:bodyPr anchorCtr="0" anchor="t" bIns="91425" lIns="91425" spcFirstLastPara="1" rIns="91425" wrap="square" tIns="91425">
            <a:spAutoFit/>
          </a:bodyPr>
          <a:lstStyle/>
          <a:p>
            <a:pPr indent="-317500" lvl="0" marL="457200" rtl="0" algn="l">
              <a:spcBef>
                <a:spcPts val="0"/>
              </a:spcBef>
              <a:spcAft>
                <a:spcPts val="0"/>
              </a:spcAft>
              <a:buClr>
                <a:schemeClr val="dk1"/>
              </a:buClr>
              <a:buSzPts val="1400"/>
              <a:buFont typeface="Helvetica Neue"/>
              <a:buChar char="●"/>
            </a:pPr>
            <a:r>
              <a:rPr lang="en">
                <a:solidFill>
                  <a:schemeClr val="dk1"/>
                </a:solidFill>
                <a:latin typeface="Helvetica Neue"/>
                <a:ea typeface="Helvetica Neue"/>
                <a:cs typeface="Helvetica Neue"/>
                <a:sym typeface="Helvetica Neue"/>
              </a:rPr>
              <a:t>Split the original mesh: main vehicle, horizonals fin, vertical fin and propeller</a:t>
            </a:r>
            <a:endParaRPr>
              <a:solidFill>
                <a:schemeClr val="dk1"/>
              </a:solidFill>
              <a:latin typeface="Helvetica Neue"/>
              <a:ea typeface="Helvetica Neue"/>
              <a:cs typeface="Helvetica Neue"/>
              <a:sym typeface="Helvetica Neue"/>
            </a:endParaRPr>
          </a:p>
          <a:p>
            <a:pPr indent="-317500" lvl="0" marL="457200" rtl="0" algn="l">
              <a:spcBef>
                <a:spcPts val="0"/>
              </a:spcBef>
              <a:spcAft>
                <a:spcPts val="0"/>
              </a:spcAft>
              <a:buClr>
                <a:schemeClr val="dk1"/>
              </a:buClr>
              <a:buSzPts val="1400"/>
              <a:buFont typeface="Helvetica Neue"/>
              <a:buChar char="●"/>
            </a:pPr>
            <a:r>
              <a:rPr lang="en">
                <a:solidFill>
                  <a:schemeClr val="dk1"/>
                </a:solidFill>
                <a:latin typeface="Helvetica Neue"/>
                <a:ea typeface="Helvetica Neue"/>
                <a:cs typeface="Helvetica Neue"/>
                <a:sym typeface="Helvetica Neue"/>
              </a:rPr>
              <a:t>Associate a mesh and texture to each link</a:t>
            </a:r>
            <a:endParaRPr>
              <a:solidFill>
                <a:schemeClr val="dk1"/>
              </a:solidFill>
              <a:latin typeface="Helvetica Neue"/>
              <a:ea typeface="Helvetica Neue"/>
              <a:cs typeface="Helvetica Neue"/>
              <a:sym typeface="Helvetica Neue"/>
            </a:endParaRPr>
          </a:p>
          <a:p>
            <a:pPr indent="-317500" lvl="0" marL="457200" rtl="0" algn="l">
              <a:spcBef>
                <a:spcPts val="0"/>
              </a:spcBef>
              <a:spcAft>
                <a:spcPts val="0"/>
              </a:spcAft>
              <a:buClr>
                <a:schemeClr val="dk1"/>
              </a:buClr>
              <a:buSzPts val="1400"/>
              <a:buFont typeface="Helvetica Neue"/>
              <a:buChar char="●"/>
            </a:pPr>
            <a:r>
              <a:rPr lang="en">
                <a:solidFill>
                  <a:schemeClr val="dk1"/>
                </a:solidFill>
                <a:latin typeface="Helvetica Neue"/>
                <a:ea typeface="Helvetica Neue"/>
                <a:cs typeface="Helvetica Neue"/>
                <a:sym typeface="Helvetica Neue"/>
              </a:rPr>
              <a:t>Modified tail cone version</a:t>
            </a:r>
            <a:endParaRPr>
              <a:solidFill>
                <a:schemeClr val="dk1"/>
              </a:solidFill>
              <a:latin typeface="Helvetica Neue"/>
              <a:ea typeface="Helvetica Neue"/>
              <a:cs typeface="Helvetica Neue"/>
              <a:sym typeface="Helvetica Neue"/>
            </a:endParaRPr>
          </a:p>
          <a:p>
            <a:pPr indent="0" lvl="0" marL="0" rtl="0" algn="l">
              <a:spcBef>
                <a:spcPts val="0"/>
              </a:spcBef>
              <a:spcAft>
                <a:spcPts val="0"/>
              </a:spcAft>
              <a:buNone/>
            </a:pPr>
            <a:r>
              <a:rPr lang="en">
                <a:solidFill>
                  <a:schemeClr val="dk1"/>
                </a:solidFill>
                <a:latin typeface="Helvetica Neue"/>
                <a:ea typeface="Helvetica Neue"/>
                <a:cs typeface="Helvetica Neue"/>
                <a:sym typeface="Helvetica Neue"/>
              </a:rPr>
              <a:t>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14"/>
          <p:cNvSpPr txBox="1"/>
          <p:nvPr>
            <p:ph idx="1" type="subTitle"/>
          </p:nvPr>
        </p:nvSpPr>
        <p:spPr>
          <a:xfrm>
            <a:off x="452325" y="437213"/>
            <a:ext cx="7516800" cy="590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Basic 3D LRAUV vehicle model</a:t>
            </a:r>
            <a:endParaRPr/>
          </a:p>
        </p:txBody>
      </p:sp>
      <p:pic>
        <p:nvPicPr>
          <p:cNvPr id="84" name="Google Shape;84;p14"/>
          <p:cNvPicPr preferRelativeResize="0"/>
          <p:nvPr/>
        </p:nvPicPr>
        <p:blipFill rotWithShape="1">
          <a:blip r:embed="rId3">
            <a:alphaModFix/>
          </a:blip>
          <a:srcRect b="0" l="661" r="661" t="0"/>
          <a:stretch/>
        </p:blipFill>
        <p:spPr>
          <a:xfrm>
            <a:off x="1948088" y="1873550"/>
            <a:ext cx="4525273" cy="2557201"/>
          </a:xfrm>
          <a:prstGeom prst="rect">
            <a:avLst/>
          </a:prstGeom>
          <a:noFill/>
          <a:ln>
            <a:noFill/>
          </a:ln>
        </p:spPr>
      </p:pic>
      <p:sp>
        <p:nvSpPr>
          <p:cNvPr id="85" name="Google Shape;85;p14"/>
          <p:cNvSpPr txBox="1"/>
          <p:nvPr/>
        </p:nvSpPr>
        <p:spPr>
          <a:xfrm>
            <a:off x="505550" y="1027625"/>
            <a:ext cx="3000000" cy="615600"/>
          </a:xfrm>
          <a:prstGeom prst="rect">
            <a:avLst/>
          </a:prstGeom>
          <a:noFill/>
          <a:ln>
            <a:noFill/>
          </a:ln>
        </p:spPr>
        <p:txBody>
          <a:bodyPr anchorCtr="0" anchor="t" bIns="91425" lIns="91425" spcFirstLastPara="1" rIns="91425" wrap="square" tIns="91425">
            <a:spAutoFit/>
          </a:bodyPr>
          <a:lstStyle/>
          <a:p>
            <a:pPr indent="-317500" lvl="0" marL="457200" rtl="0" algn="l">
              <a:spcBef>
                <a:spcPts val="0"/>
              </a:spcBef>
              <a:spcAft>
                <a:spcPts val="0"/>
              </a:spcAft>
              <a:buClr>
                <a:schemeClr val="dk1"/>
              </a:buClr>
              <a:buSzPts val="1400"/>
              <a:buFont typeface="Helvetica Neue"/>
              <a:buChar char="●"/>
            </a:pPr>
            <a:r>
              <a:rPr lang="en">
                <a:solidFill>
                  <a:schemeClr val="dk1"/>
                </a:solidFill>
                <a:latin typeface="Helvetica Neue"/>
                <a:ea typeface="Helvetica Neue"/>
                <a:cs typeface="Helvetica Neue"/>
                <a:sym typeface="Helvetica Neue"/>
              </a:rPr>
              <a:t>Tethys is</a:t>
            </a:r>
            <a:r>
              <a:rPr lang="en">
                <a:solidFill>
                  <a:schemeClr val="dk1"/>
                </a:solidFill>
                <a:latin typeface="Helvetica Neue"/>
                <a:ea typeface="Helvetica Neue"/>
                <a:cs typeface="Helvetica Neue"/>
                <a:sym typeface="Helvetica Neue"/>
              </a:rPr>
              <a:t> available at </a:t>
            </a:r>
            <a:r>
              <a:rPr lang="en" u="sng">
                <a:solidFill>
                  <a:schemeClr val="hlink"/>
                </a:solidFill>
                <a:latin typeface="Helvetica Neue"/>
                <a:ea typeface="Helvetica Neue"/>
                <a:cs typeface="Helvetica Neue"/>
                <a:sym typeface="Helvetica Neue"/>
                <a:hlinkClick r:id="rId4"/>
              </a:rPr>
              <a:t>Fuel</a:t>
            </a:r>
            <a:endParaRPr>
              <a:solidFill>
                <a:schemeClr val="dk1"/>
              </a:solidFill>
              <a:latin typeface="Helvetica Neue"/>
              <a:ea typeface="Helvetica Neue"/>
              <a:cs typeface="Helvetica Neue"/>
              <a:sym typeface="Helvetica Neue"/>
            </a:endParaRPr>
          </a:p>
          <a:p>
            <a:pPr indent="0" lvl="0" marL="0" rtl="0" algn="l">
              <a:spcBef>
                <a:spcPts val="0"/>
              </a:spcBef>
              <a:spcAft>
                <a:spcPts val="0"/>
              </a:spcAft>
              <a:buNone/>
            </a:pPr>
            <a:r>
              <a:rPr lang="en">
                <a:solidFill>
                  <a:schemeClr val="dk1"/>
                </a:solidFill>
                <a:latin typeface="Helvetica Neue"/>
                <a:ea typeface="Helvetica Neue"/>
                <a:cs typeface="Helvetica Neue"/>
                <a:sym typeface="Helvetica Neue"/>
              </a:rPr>
              <a:t>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5"/>
          <p:cNvSpPr txBox="1"/>
          <p:nvPr>
            <p:ph idx="1" type="subTitle"/>
          </p:nvPr>
        </p:nvSpPr>
        <p:spPr>
          <a:xfrm>
            <a:off x="452325" y="437213"/>
            <a:ext cx="7516800" cy="590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Basic water column environment </a:t>
            </a:r>
            <a:r>
              <a:rPr lang="en" sz="1400">
                <a:solidFill>
                  <a:schemeClr val="dk1"/>
                </a:solidFill>
              </a:rPr>
              <a:t>⚓</a:t>
            </a:r>
            <a:endParaRPr/>
          </a:p>
        </p:txBody>
      </p:sp>
      <p:pic>
        <p:nvPicPr>
          <p:cNvPr id="91" name="Google Shape;91;p15"/>
          <p:cNvPicPr preferRelativeResize="0"/>
          <p:nvPr/>
        </p:nvPicPr>
        <p:blipFill rotWithShape="1">
          <a:blip r:embed="rId3">
            <a:alphaModFix/>
          </a:blip>
          <a:srcRect b="0" l="661" r="661" t="0"/>
          <a:stretch/>
        </p:blipFill>
        <p:spPr>
          <a:xfrm>
            <a:off x="3237325" y="1639415"/>
            <a:ext cx="5174798" cy="2924272"/>
          </a:xfrm>
          <a:prstGeom prst="rect">
            <a:avLst/>
          </a:prstGeom>
          <a:noFill/>
          <a:ln>
            <a:noFill/>
          </a:ln>
        </p:spPr>
      </p:pic>
      <p:sp>
        <p:nvSpPr>
          <p:cNvPr id="92" name="Google Shape;92;p15"/>
          <p:cNvSpPr txBox="1"/>
          <p:nvPr/>
        </p:nvSpPr>
        <p:spPr>
          <a:xfrm>
            <a:off x="496425" y="1002000"/>
            <a:ext cx="3630000" cy="4635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SzPts val="1400"/>
              <a:buFont typeface="Helvetica Neue"/>
              <a:buChar char="●"/>
            </a:pPr>
            <a:r>
              <a:rPr lang="en">
                <a:latin typeface="Helvetica Neue"/>
                <a:ea typeface="Helvetica Neue"/>
                <a:cs typeface="Helvetica Neue"/>
                <a:sym typeface="Helvetica Neue"/>
              </a:rPr>
              <a:t>Environment without buoyancy</a:t>
            </a:r>
            <a:endParaRPr>
              <a:latin typeface="Helvetica Neue"/>
              <a:ea typeface="Helvetica Neue"/>
              <a:cs typeface="Helvetica Neue"/>
              <a:sym typeface="Helvetica Neue"/>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1"/>
                                        </p:tgtEl>
                                        <p:attrNameLst>
                                          <p:attrName>style.visibility</p:attrName>
                                        </p:attrNameLst>
                                      </p:cBhvr>
                                      <p:to>
                                        <p:strVal val="visible"/>
                                      </p:to>
                                    </p:set>
                                    <p:animEffect filter="fade" transition="in">
                                      <p:cBhvr>
                                        <p:cTn dur="1000"/>
                                        <p:tgtEl>
                                          <p:spTgt spid="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16"/>
          <p:cNvSpPr txBox="1"/>
          <p:nvPr>
            <p:ph idx="1" type="subTitle"/>
          </p:nvPr>
        </p:nvSpPr>
        <p:spPr>
          <a:xfrm>
            <a:off x="452325" y="437213"/>
            <a:ext cx="7516800" cy="590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Basic water column environment </a:t>
            </a:r>
            <a:r>
              <a:rPr lang="en" sz="2100">
                <a:solidFill>
                  <a:schemeClr val="dk1"/>
                </a:solidFill>
              </a:rPr>
              <a:t>🐟</a:t>
            </a:r>
            <a:endParaRPr/>
          </a:p>
        </p:txBody>
      </p:sp>
      <p:pic>
        <p:nvPicPr>
          <p:cNvPr id="98" name="Google Shape;98;p16"/>
          <p:cNvPicPr preferRelativeResize="0"/>
          <p:nvPr/>
        </p:nvPicPr>
        <p:blipFill rotWithShape="1">
          <a:blip r:embed="rId3">
            <a:alphaModFix/>
          </a:blip>
          <a:srcRect b="0" l="661" r="661" t="0"/>
          <a:stretch/>
        </p:blipFill>
        <p:spPr>
          <a:xfrm>
            <a:off x="3179925" y="1944627"/>
            <a:ext cx="4789201" cy="2706373"/>
          </a:xfrm>
          <a:prstGeom prst="rect">
            <a:avLst/>
          </a:prstGeom>
          <a:noFill/>
          <a:ln>
            <a:noFill/>
          </a:ln>
        </p:spPr>
      </p:pic>
      <p:sp>
        <p:nvSpPr>
          <p:cNvPr id="99" name="Google Shape;99;p16"/>
          <p:cNvSpPr txBox="1"/>
          <p:nvPr/>
        </p:nvSpPr>
        <p:spPr>
          <a:xfrm>
            <a:off x="496425" y="1002000"/>
            <a:ext cx="4789200" cy="1031700"/>
          </a:xfrm>
          <a:prstGeom prst="rect">
            <a:avLst/>
          </a:prstGeom>
          <a:noFill/>
          <a:ln>
            <a:noFill/>
          </a:ln>
        </p:spPr>
        <p:txBody>
          <a:bodyPr anchorCtr="0" anchor="t" bIns="91425" lIns="91425" spcFirstLastPara="1" rIns="91425" wrap="square" tIns="91425">
            <a:noAutofit/>
          </a:bodyPr>
          <a:lstStyle/>
          <a:p>
            <a:pPr indent="-323850" lvl="0" marL="457200" rtl="0" algn="l">
              <a:spcBef>
                <a:spcPts val="0"/>
              </a:spcBef>
              <a:spcAft>
                <a:spcPts val="0"/>
              </a:spcAft>
              <a:buClr>
                <a:schemeClr val="dk1"/>
              </a:buClr>
              <a:buSzPts val="1500"/>
              <a:buChar char="●"/>
            </a:pPr>
            <a:r>
              <a:rPr lang="en" sz="2100">
                <a:solidFill>
                  <a:schemeClr val="dk1"/>
                </a:solidFill>
                <a:latin typeface="Helvetica Neue"/>
                <a:ea typeface="Helvetica Neue"/>
                <a:cs typeface="Helvetica Neue"/>
                <a:sym typeface="Helvetica Neue"/>
              </a:rPr>
              <a:t>⬆️ </a:t>
            </a:r>
            <a:r>
              <a:rPr lang="en" sz="1500">
                <a:solidFill>
                  <a:schemeClr val="dk1"/>
                </a:solidFill>
                <a:highlight>
                  <a:srgbClr val="FFFFFF"/>
                </a:highlight>
              </a:rPr>
              <a:t>Buoyancy plugin</a:t>
            </a:r>
            <a:endParaRPr sz="1500">
              <a:solidFill>
                <a:schemeClr val="dk1"/>
              </a:solidFill>
              <a:highlight>
                <a:srgbClr val="FFFFFF"/>
              </a:highlight>
            </a:endParaRPr>
          </a:p>
          <a:p>
            <a:pPr indent="-317500" lvl="0" marL="457200" rtl="0" algn="l">
              <a:spcBef>
                <a:spcPts val="0"/>
              </a:spcBef>
              <a:spcAft>
                <a:spcPts val="0"/>
              </a:spcAft>
              <a:buSzPts val="1400"/>
              <a:buFont typeface="Helvetica Neue"/>
              <a:buChar char="●"/>
            </a:pPr>
            <a:r>
              <a:rPr lang="en">
                <a:latin typeface="Helvetica Neue"/>
                <a:ea typeface="Helvetica Neue"/>
                <a:cs typeface="Helvetica Neue"/>
                <a:sym typeface="Helvetica Neue"/>
              </a:rPr>
              <a:t>Set fluid density</a:t>
            </a:r>
            <a:r>
              <a:rPr lang="en">
                <a:latin typeface="Helvetica Neue"/>
                <a:ea typeface="Helvetica Neue"/>
                <a:cs typeface="Helvetica Neue"/>
                <a:sym typeface="Helvetica Neue"/>
              </a:rPr>
              <a:t> (1000 kg/m</a:t>
            </a:r>
            <a:r>
              <a:rPr baseline="30000" lang="en">
                <a:latin typeface="Helvetica Neue"/>
                <a:ea typeface="Helvetica Neue"/>
                <a:cs typeface="Helvetica Neue"/>
                <a:sym typeface="Helvetica Neue"/>
              </a:rPr>
              <a:t>3</a:t>
            </a:r>
            <a:r>
              <a:rPr lang="en">
                <a:latin typeface="Helvetica Neue"/>
                <a:ea typeface="Helvetica Neue"/>
                <a:cs typeface="Helvetica Neue"/>
                <a:sym typeface="Helvetica Neue"/>
              </a:rPr>
              <a:t>)</a:t>
            </a:r>
            <a:endParaRPr sz="2100">
              <a:solidFill>
                <a:schemeClr val="dk1"/>
              </a:solidFill>
              <a:latin typeface="Helvetica Neue"/>
              <a:ea typeface="Helvetica Neue"/>
              <a:cs typeface="Helvetica Neue"/>
              <a:sym typeface="Helvetica Neue"/>
            </a:endParaRPr>
          </a:p>
          <a:p>
            <a:pPr indent="-317500" lvl="0" marL="457200" rtl="0" algn="l">
              <a:spcBef>
                <a:spcPts val="0"/>
              </a:spcBef>
              <a:spcAft>
                <a:spcPts val="0"/>
              </a:spcAft>
              <a:buClr>
                <a:schemeClr val="dk1"/>
              </a:buClr>
              <a:buSzPts val="1400"/>
              <a:buFont typeface="Helvetica Neue"/>
              <a:buChar char="●"/>
            </a:pPr>
            <a:r>
              <a:rPr lang="en">
                <a:solidFill>
                  <a:schemeClr val="dk1"/>
                </a:solidFill>
                <a:latin typeface="Helvetica Neue"/>
                <a:ea typeface="Helvetica Neue"/>
                <a:cs typeface="Helvetica Neue"/>
                <a:sym typeface="Helvetica Neue"/>
              </a:rPr>
              <a:t>Set density of the object placed in the water</a:t>
            </a:r>
            <a:endParaRPr sz="2100">
              <a:solidFill>
                <a:schemeClr val="dk1"/>
              </a:solidFill>
              <a:latin typeface="Helvetica Neue"/>
              <a:ea typeface="Helvetica Neue"/>
              <a:cs typeface="Helvetica Neue"/>
              <a:sym typeface="Helvetica Neue"/>
            </a:endParaRPr>
          </a:p>
          <a:p>
            <a:pPr indent="-317500" lvl="0" marL="457200" rtl="0" algn="l">
              <a:spcBef>
                <a:spcPts val="0"/>
              </a:spcBef>
              <a:spcAft>
                <a:spcPts val="0"/>
              </a:spcAft>
              <a:buClr>
                <a:schemeClr val="dk1"/>
              </a:buClr>
              <a:buSzPts val="1400"/>
              <a:buFont typeface="Helvetica Neue"/>
              <a:buChar char="●"/>
            </a:pPr>
            <a:r>
              <a:rPr lang="en" sz="1500">
                <a:solidFill>
                  <a:schemeClr val="dk1"/>
                </a:solidFill>
                <a:highlight>
                  <a:srgbClr val="FFFFFF"/>
                </a:highlight>
              </a:rPr>
              <a:t>≈ Volume of the object </a:t>
            </a:r>
            <a:endParaRPr sz="1500">
              <a:solidFill>
                <a:schemeClr val="dk1"/>
              </a:solidFill>
              <a:highlight>
                <a:srgbClr val="FFFFFF"/>
              </a:highlight>
            </a:endParaRPr>
          </a:p>
          <a:p>
            <a:pPr indent="-323850" lvl="0" marL="457200" rtl="0" algn="l">
              <a:spcBef>
                <a:spcPts val="0"/>
              </a:spcBef>
              <a:spcAft>
                <a:spcPts val="0"/>
              </a:spcAft>
              <a:buClr>
                <a:schemeClr val="dk1"/>
              </a:buClr>
              <a:buSzPts val="1500"/>
              <a:buChar char="●"/>
            </a:pPr>
            <a:r>
              <a:rPr lang="en" sz="1500">
                <a:solidFill>
                  <a:schemeClr val="dk1"/>
                </a:solidFill>
                <a:highlight>
                  <a:srgbClr val="FFFFFF"/>
                </a:highlight>
              </a:rPr>
              <a:t>≈ Object collision mesh</a:t>
            </a:r>
            <a:endParaRPr sz="1500">
              <a:solidFill>
                <a:schemeClr val="dk1"/>
              </a:solidFill>
              <a:highlight>
                <a:srgbClr val="FFFFFF"/>
              </a:highlight>
            </a:endParaRPr>
          </a:p>
          <a:p>
            <a:pPr indent="0" lvl="0" marL="457200" rtl="0" algn="l">
              <a:spcBef>
                <a:spcPts val="0"/>
              </a:spcBef>
              <a:spcAft>
                <a:spcPts val="0"/>
              </a:spcAft>
              <a:buNone/>
            </a:pPr>
            <a:r>
              <a:t/>
            </a:r>
            <a:endParaRPr sz="2100">
              <a:solidFill>
                <a:schemeClr val="dk1"/>
              </a:solidFill>
              <a:latin typeface="Helvetica Neue"/>
              <a:ea typeface="Helvetica Neue"/>
              <a:cs typeface="Helvetica Neue"/>
              <a:sym typeface="Helvetica Neue"/>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8"/>
                                        </p:tgtEl>
                                        <p:attrNameLst>
                                          <p:attrName>style.visibility</p:attrName>
                                        </p:attrNameLst>
                                      </p:cBhvr>
                                      <p:to>
                                        <p:strVal val="visible"/>
                                      </p:to>
                                    </p:set>
                                    <p:animEffect filter="fade" transition="in">
                                      <p:cBhvr>
                                        <p:cTn dur="1000"/>
                                        <p:tgtEl>
                                          <p:spTgt spid="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17"/>
          <p:cNvSpPr txBox="1"/>
          <p:nvPr>
            <p:ph idx="1" type="subTitle"/>
          </p:nvPr>
        </p:nvSpPr>
        <p:spPr>
          <a:xfrm>
            <a:off x="452325" y="437213"/>
            <a:ext cx="7516800" cy="590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Vehicle plugins - Thruster</a:t>
            </a:r>
            <a:endParaRPr/>
          </a:p>
        </p:txBody>
      </p:sp>
      <p:sp>
        <p:nvSpPr>
          <p:cNvPr id="105" name="Google Shape;105;p17"/>
          <p:cNvSpPr txBox="1"/>
          <p:nvPr/>
        </p:nvSpPr>
        <p:spPr>
          <a:xfrm>
            <a:off x="505550" y="1027625"/>
            <a:ext cx="30000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solidFill>
                <a:schemeClr val="dk1"/>
              </a:solidFill>
              <a:latin typeface="Helvetica Neue"/>
              <a:ea typeface="Helvetica Neue"/>
              <a:cs typeface="Helvetica Neue"/>
              <a:sym typeface="Helvetica Neue"/>
            </a:endParaRPr>
          </a:p>
          <a:p>
            <a:pPr indent="0" lvl="0" marL="0" rtl="0" algn="l">
              <a:spcBef>
                <a:spcPts val="0"/>
              </a:spcBef>
              <a:spcAft>
                <a:spcPts val="0"/>
              </a:spcAft>
              <a:buNone/>
            </a:pPr>
            <a:r>
              <a:rPr lang="en">
                <a:solidFill>
                  <a:schemeClr val="dk1"/>
                </a:solidFill>
                <a:latin typeface="Helvetica Neue"/>
                <a:ea typeface="Helvetica Neue"/>
                <a:cs typeface="Helvetica Neue"/>
                <a:sym typeface="Helvetica Neue"/>
              </a:rPr>
              <a:t>            </a:t>
            </a:r>
            <a:endParaRPr/>
          </a:p>
        </p:txBody>
      </p:sp>
      <p:pic>
        <p:nvPicPr>
          <p:cNvPr id="106" name="Google Shape;106;p17"/>
          <p:cNvPicPr preferRelativeResize="0"/>
          <p:nvPr/>
        </p:nvPicPr>
        <p:blipFill rotWithShape="1">
          <a:blip r:embed="rId3">
            <a:alphaModFix/>
          </a:blip>
          <a:srcRect b="18709" l="0" r="0" t="21266"/>
          <a:stretch/>
        </p:blipFill>
        <p:spPr>
          <a:xfrm>
            <a:off x="2768850" y="1027624"/>
            <a:ext cx="3606294" cy="34779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18"/>
          <p:cNvSpPr txBox="1"/>
          <p:nvPr>
            <p:ph idx="1" type="subTitle"/>
          </p:nvPr>
        </p:nvSpPr>
        <p:spPr>
          <a:xfrm>
            <a:off x="452325" y="437213"/>
            <a:ext cx="7516800" cy="590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Vehicle plugins - Rudder / Elevator</a:t>
            </a:r>
            <a:endParaRPr/>
          </a:p>
        </p:txBody>
      </p:sp>
      <p:sp>
        <p:nvSpPr>
          <p:cNvPr id="112" name="Google Shape;112;p18"/>
          <p:cNvSpPr txBox="1"/>
          <p:nvPr/>
        </p:nvSpPr>
        <p:spPr>
          <a:xfrm>
            <a:off x="505550" y="1027625"/>
            <a:ext cx="3000000" cy="400200"/>
          </a:xfrm>
          <a:prstGeom prst="rect">
            <a:avLst/>
          </a:prstGeom>
          <a:noFill/>
          <a:ln>
            <a:noFill/>
          </a:ln>
        </p:spPr>
        <p:txBody>
          <a:bodyPr anchorCtr="0" anchor="t" bIns="91425" lIns="91425" spcFirstLastPara="1" rIns="91425" wrap="square" tIns="91425">
            <a:spAutoFit/>
          </a:bodyPr>
          <a:lstStyle/>
          <a:p>
            <a:pPr indent="0" lvl="0" marL="457200" rtl="0" algn="l">
              <a:spcBef>
                <a:spcPts val="0"/>
              </a:spcBef>
              <a:spcAft>
                <a:spcPts val="0"/>
              </a:spcAft>
              <a:buNone/>
            </a:pPr>
            <a:r>
              <a:rPr lang="en">
                <a:solidFill>
                  <a:schemeClr val="dk1"/>
                </a:solidFill>
                <a:latin typeface="Helvetica Neue"/>
                <a:ea typeface="Helvetica Neue"/>
                <a:cs typeface="Helvetica Neue"/>
                <a:sym typeface="Helvetica Neue"/>
              </a:rPr>
              <a:t>         </a:t>
            </a:r>
            <a:endParaRPr/>
          </a:p>
        </p:txBody>
      </p:sp>
      <p:pic>
        <p:nvPicPr>
          <p:cNvPr id="113" name="Google Shape;113;p18"/>
          <p:cNvPicPr preferRelativeResize="0"/>
          <p:nvPr/>
        </p:nvPicPr>
        <p:blipFill rotWithShape="1">
          <a:blip r:embed="rId3">
            <a:alphaModFix/>
          </a:blip>
          <a:srcRect b="31713" l="4306" r="-1526" t="36774"/>
          <a:stretch/>
        </p:blipFill>
        <p:spPr>
          <a:xfrm>
            <a:off x="2091437" y="1076538"/>
            <a:ext cx="4961125" cy="299042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R+NPS Presentation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