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9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28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47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21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36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0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98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5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5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31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BE6A3-C6BA-4494-8EAE-1C8D5BB70F78}" type="datetimeFigureOut">
              <a:rPr lang="en-US" smtClean="0"/>
              <a:t>6/12/19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D92B-DE65-4E29-B0CF-E9E3D34F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89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30" y="0"/>
            <a:ext cx="10844151" cy="1143000"/>
          </a:xfrm>
        </p:spPr>
        <p:txBody>
          <a:bodyPr>
            <a:normAutofit fontScale="90000"/>
          </a:bodyPr>
          <a:lstStyle/>
          <a:p>
            <a:r>
              <a:rPr lang="en-US" b="1" cap="all" dirty="0"/>
              <a:t>AUTONOMOUS VEHICLES for EDDY EXPLORATION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797644" y="889235"/>
            <a:ext cx="846694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HawaiiEddySurvey_v2">
            <a:hlinkClick r:id="" action="ppaction://media"/>
            <a:extLst>
              <a:ext uri="{FF2B5EF4-FFF2-40B4-BE49-F238E27FC236}">
                <a16:creationId xmlns:a16="http://schemas.microsoft.com/office/drawing/2014/main" id="{FC075C28-EDDB-DB4F-8A0F-C21AE8D239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49247" y="1005450"/>
            <a:ext cx="7093507" cy="58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6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797644" y="889235"/>
            <a:ext cx="846694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181600" y="1295401"/>
            <a:ext cx="4499558" cy="4183843"/>
            <a:chOff x="827584" y="664284"/>
            <a:chExt cx="4910082" cy="4013667"/>
          </a:xfrm>
        </p:grpSpPr>
        <p:sp>
          <p:nvSpPr>
            <p:cNvPr id="5" name="Arc 4"/>
            <p:cNvSpPr/>
            <p:nvPr/>
          </p:nvSpPr>
          <p:spPr>
            <a:xfrm rot="18629881" flipV="1">
              <a:off x="2848390" y="3378144"/>
              <a:ext cx="634769" cy="689276"/>
            </a:xfrm>
            <a:prstGeom prst="arc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Shape 38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 flipH="1" flipV="1">
              <a:off x="2414534" y="3578306"/>
              <a:ext cx="727287" cy="2359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 rot="20329668">
              <a:off x="4090736" y="2341339"/>
              <a:ext cx="625872" cy="295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Opah</a:t>
              </a:r>
              <a:endParaRPr 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Arc 7"/>
            <p:cNvSpPr/>
            <p:nvPr/>
          </p:nvSpPr>
          <p:spPr>
            <a:xfrm rot="466428" flipH="1">
              <a:off x="1818720" y="2784502"/>
              <a:ext cx="3902206" cy="774086"/>
            </a:xfrm>
            <a:prstGeom prst="arc">
              <a:avLst>
                <a:gd name="adj1" fmla="val 16436369"/>
                <a:gd name="adj2" fmla="val 0"/>
              </a:avLst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c 8"/>
            <p:cNvSpPr/>
            <p:nvPr/>
          </p:nvSpPr>
          <p:spPr>
            <a:xfrm>
              <a:off x="1784298" y="2070857"/>
              <a:ext cx="3240360" cy="540060"/>
            </a:xfrm>
            <a:prstGeom prst="arc">
              <a:avLst>
                <a:gd name="adj1" fmla="val 16436369"/>
                <a:gd name="adj2" fmla="val 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/>
            <p:cNvSpPr/>
            <p:nvPr/>
          </p:nvSpPr>
          <p:spPr>
            <a:xfrm rot="20990924" flipV="1">
              <a:off x="1813354" y="2357058"/>
              <a:ext cx="3240360" cy="54006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0"/>
            <p:cNvSpPr/>
            <p:nvPr/>
          </p:nvSpPr>
          <p:spPr>
            <a:xfrm rot="20990924" flipH="1" flipV="1">
              <a:off x="1813354" y="2357058"/>
              <a:ext cx="3240360" cy="54006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/>
            <p:cNvSpPr/>
            <p:nvPr/>
          </p:nvSpPr>
          <p:spPr>
            <a:xfrm rot="20990924" flipV="1">
              <a:off x="1778807" y="3250451"/>
              <a:ext cx="3240360" cy="54006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c 12"/>
            <p:cNvSpPr/>
            <p:nvPr/>
          </p:nvSpPr>
          <p:spPr>
            <a:xfrm rot="20990924" flipH="1" flipV="1">
              <a:off x="1826713" y="3241695"/>
              <a:ext cx="3240360" cy="54006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/>
            <p:cNvSpPr/>
            <p:nvPr/>
          </p:nvSpPr>
          <p:spPr>
            <a:xfrm rot="452734">
              <a:off x="2442652" y="3668750"/>
              <a:ext cx="2606417" cy="600119"/>
            </a:xfrm>
            <a:prstGeom prst="arc">
              <a:avLst>
                <a:gd name="adj1" fmla="val 16436369"/>
                <a:gd name="adj2" fmla="val 0"/>
              </a:avLst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4"/>
            <p:cNvSpPr/>
            <p:nvPr/>
          </p:nvSpPr>
          <p:spPr>
            <a:xfrm rot="20990924" flipV="1">
              <a:off x="1823650" y="4137891"/>
              <a:ext cx="3240360" cy="54006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/>
            <p:cNvSpPr/>
            <p:nvPr/>
          </p:nvSpPr>
          <p:spPr>
            <a:xfrm rot="20990924" flipH="1" flipV="1">
              <a:off x="1833048" y="4137891"/>
              <a:ext cx="3240360" cy="54006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Shape 38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0352472" flipH="1">
              <a:off x="4207286" y="2462288"/>
              <a:ext cx="727287" cy="2359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8859" y="664284"/>
              <a:ext cx="867891" cy="830481"/>
            </a:xfrm>
            <a:prstGeom prst="rect">
              <a:avLst/>
            </a:prstGeom>
          </p:spPr>
        </p:pic>
        <p:sp>
          <p:nvSpPr>
            <p:cNvPr id="19" name="Arc 18"/>
            <p:cNvSpPr/>
            <p:nvPr/>
          </p:nvSpPr>
          <p:spPr>
            <a:xfrm rot="18629881" flipV="1">
              <a:off x="2916133" y="3487516"/>
              <a:ext cx="479071" cy="494198"/>
            </a:xfrm>
            <a:prstGeom prst="arc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/>
            <p:cNvSpPr/>
            <p:nvPr/>
          </p:nvSpPr>
          <p:spPr>
            <a:xfrm rot="18629881" flipV="1">
              <a:off x="3017108" y="3575502"/>
              <a:ext cx="287443" cy="286115"/>
            </a:xfrm>
            <a:prstGeom prst="arc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/>
            <p:cNvGrpSpPr/>
            <p:nvPr/>
          </p:nvGrpSpPr>
          <p:grpSpPr>
            <a:xfrm rot="6651128" flipV="1">
              <a:off x="3871699" y="2399844"/>
              <a:ext cx="634769" cy="622583"/>
              <a:chOff x="1270529" y="819150"/>
              <a:chExt cx="1009650" cy="1009650"/>
            </a:xfrm>
          </p:grpSpPr>
          <p:sp>
            <p:nvSpPr>
              <p:cNvPr id="30" name="Arc 29"/>
              <p:cNvSpPr/>
              <p:nvPr/>
            </p:nvSpPr>
            <p:spPr>
              <a:xfrm>
                <a:off x="1270529" y="819150"/>
                <a:ext cx="1009650" cy="100965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Arc 30"/>
              <p:cNvSpPr/>
              <p:nvPr/>
            </p:nvSpPr>
            <p:spPr>
              <a:xfrm>
                <a:off x="1369603" y="962025"/>
                <a:ext cx="762000" cy="72390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Arc 31"/>
              <p:cNvSpPr/>
              <p:nvPr/>
            </p:nvSpPr>
            <p:spPr>
              <a:xfrm>
                <a:off x="1546754" y="1123950"/>
                <a:ext cx="457200" cy="41910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 rot="2581772" flipV="1">
              <a:off x="3095901" y="1173110"/>
              <a:ext cx="634769" cy="622583"/>
              <a:chOff x="1270529" y="819150"/>
              <a:chExt cx="1009650" cy="1009650"/>
            </a:xfrm>
          </p:grpSpPr>
          <p:sp>
            <p:nvSpPr>
              <p:cNvPr id="27" name="Arc 26"/>
              <p:cNvSpPr/>
              <p:nvPr/>
            </p:nvSpPr>
            <p:spPr>
              <a:xfrm>
                <a:off x="1270529" y="819150"/>
                <a:ext cx="1009650" cy="100965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Arc 27"/>
              <p:cNvSpPr/>
              <p:nvPr/>
            </p:nvSpPr>
            <p:spPr>
              <a:xfrm>
                <a:off x="1369603" y="962025"/>
                <a:ext cx="762000" cy="72390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Arc 28"/>
              <p:cNvSpPr/>
              <p:nvPr/>
            </p:nvSpPr>
            <p:spPr>
              <a:xfrm>
                <a:off x="1546754" y="1123950"/>
                <a:ext cx="457200" cy="41910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Arc 22"/>
            <p:cNvSpPr/>
            <p:nvPr/>
          </p:nvSpPr>
          <p:spPr>
            <a:xfrm rot="452734">
              <a:off x="2396949" y="2779450"/>
              <a:ext cx="2606417" cy="600119"/>
            </a:xfrm>
            <a:prstGeom prst="arc">
              <a:avLst>
                <a:gd name="adj1" fmla="val 16436369"/>
                <a:gd name="adj2" fmla="val 0"/>
              </a:avLst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c 23"/>
            <p:cNvSpPr/>
            <p:nvPr/>
          </p:nvSpPr>
          <p:spPr>
            <a:xfrm rot="466428" flipH="1">
              <a:off x="1835460" y="3676038"/>
              <a:ext cx="3902206" cy="774086"/>
            </a:xfrm>
            <a:prstGeom prst="arc">
              <a:avLst>
                <a:gd name="adj1" fmla="val 16436369"/>
                <a:gd name="adj2" fmla="val 0"/>
              </a:avLst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27584" y="3552278"/>
              <a:ext cx="1771936" cy="29525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Aku</a:t>
              </a:r>
              <a:r>
                <a: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(with 3G-ESP)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V="1">
              <a:off x="1037448" y="1287791"/>
              <a:ext cx="4687378" cy="1"/>
            </a:xfrm>
            <a:prstGeom prst="line">
              <a:avLst/>
            </a:prstGeom>
            <a:ln>
              <a:solidFill>
                <a:srgbClr val="3313F3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1828800" y="2286000"/>
            <a:ext cx="396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/>
              <a:t>Aku</a:t>
            </a:r>
            <a:r>
              <a:rPr lang="en-US" sz="2000" dirty="0"/>
              <a:t>:  drift within layer and SAMPLE</a:t>
            </a:r>
          </a:p>
          <a:p>
            <a:endParaRPr lang="en-US" sz="2000" dirty="0"/>
          </a:p>
          <a:p>
            <a:r>
              <a:rPr lang="en-US" sz="2000" u="sng" dirty="0"/>
              <a:t>Wave Glider</a:t>
            </a:r>
            <a:r>
              <a:rPr lang="en-US" sz="2000" dirty="0"/>
              <a:t>:  stay with </a:t>
            </a:r>
            <a:r>
              <a:rPr lang="en-US" sz="2000" dirty="0" err="1"/>
              <a:t>Aku</a:t>
            </a:r>
            <a:endParaRPr lang="en-US" sz="2000" dirty="0"/>
          </a:p>
          <a:p>
            <a:endParaRPr lang="en-US" sz="2000" dirty="0"/>
          </a:p>
          <a:p>
            <a:r>
              <a:rPr lang="en-US" sz="2000" u="sng" dirty="0" err="1"/>
              <a:t>Opah</a:t>
            </a:r>
            <a:r>
              <a:rPr lang="en-US" sz="2000" dirty="0"/>
              <a:t>: spiral around </a:t>
            </a:r>
            <a:r>
              <a:rPr lang="en-US" sz="2000" dirty="0" err="1"/>
              <a:t>Aku</a:t>
            </a:r>
            <a:r>
              <a:rPr lang="en-US" sz="2000" dirty="0"/>
              <a:t> for contextual measurements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1752600" y="228600"/>
            <a:ext cx="9144000" cy="501588"/>
          </a:xfrm>
          <a:prstGeom prst="rect">
            <a:avLst/>
          </a:prstGeom>
          <a:noFill/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3200" dirty="0">
                <a:latin typeface="Arial"/>
                <a:ea typeface="+mj-ea"/>
                <a:cs typeface="Arial"/>
              </a:rPr>
              <a:t>The Behaviors</a:t>
            </a:r>
          </a:p>
        </p:txBody>
      </p:sp>
    </p:spTree>
    <p:extLst>
      <p:ext uri="{BB962C8B-B14F-4D97-AF65-F5344CB8AC3E}">
        <p14:creationId xmlns:p14="http://schemas.microsoft.com/office/powerpoint/2010/main" val="388781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/>
                <a:cs typeface="Arial"/>
              </a:rPr>
              <a:t>Drift without surfacing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797644" y="889235"/>
            <a:ext cx="846694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Leg2_Falkor_JR_FAS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1200" y="1143000"/>
            <a:ext cx="7627467" cy="476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85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rial"/>
                <a:cs typeface="Arial"/>
              </a:rPr>
              <a:t>Drift without surfacing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797644" y="889235"/>
            <a:ext cx="846694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Macintosh HD:Users:jbirch:Documents:MBARI:ESP documents:ESP Presentations:2018:IEEE Oceans (Charleston):paper figures:AkuDrift2_chlorophyl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95401"/>
            <a:ext cx="8052858" cy="4831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128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40</Words>
  <Application>Microsoft Macintosh PowerPoint</Application>
  <PresentationFormat>Widescreen</PresentationFormat>
  <Paragraphs>11</Paragraphs>
  <Slides>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AUTONOMOUS VEHICLES for EDDY EXPLORATION</vt:lpstr>
      <vt:lpstr>PowerPoint Presentation</vt:lpstr>
      <vt:lpstr>Drift without surfacing</vt:lpstr>
      <vt:lpstr>Drift without surfacing</vt:lpstr>
    </vt:vector>
  </TitlesOfParts>
  <Company>MBARI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Kieft</dc:creator>
  <cp:lastModifiedBy>Ben Yair Raanan</cp:lastModifiedBy>
  <cp:revision>3</cp:revision>
  <dcterms:created xsi:type="dcterms:W3CDTF">2019-05-21T20:11:39Z</dcterms:created>
  <dcterms:modified xsi:type="dcterms:W3CDTF">2019-06-12T20:03:01Z</dcterms:modified>
</cp:coreProperties>
</file>