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708" r:id="rId2"/>
    <p:sldId id="710" r:id="rId3"/>
    <p:sldId id="711" r:id="rId4"/>
    <p:sldId id="713" r:id="rId5"/>
    <p:sldId id="70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4"/>
  </p:normalViewPr>
  <p:slideViewPr>
    <p:cSldViewPr snapToGrid="0" snapToObjects="1">
      <p:cViewPr varScale="1">
        <p:scale>
          <a:sx n="122" d="100"/>
          <a:sy n="122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0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3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807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218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What’s the fundamental problem, question, or issue you are addressing? 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MBARI replies heavily on AUVs, but their endurance is severely limited by their battery capacity.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Remote AUV charging is a very challenging problem that MBARI and other groups have attempted to solve with limited success.</a:t>
            </a:r>
          </a:p>
        </p:txBody>
      </p:sp>
    </p:spTree>
    <p:extLst>
      <p:ext uri="{BB962C8B-B14F-4D97-AF65-F5344CB8AC3E}">
        <p14:creationId xmlns:p14="http://schemas.microsoft.com/office/powerpoint/2010/main" val="178756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Why is it important/why should anyone care?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Remote AUV charging could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allow months-long deployment of the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AUVs,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 perform time series and event response missions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Not having to recover the AUV on a regular basis to recharge its batteries will save time and money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08543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What are we doing about it/what’s MBARI’s unique contribution?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We are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developing a docking station for the LRAUV 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allow remote battery charging and data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AUV docking will rely of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a technology patented by Northrop Grumman that allows electrical connections in water, without insulation.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MBARI is uniquely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positioned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 tackle this problem, thanks to our fleet of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AUVs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and experience with AUV docking.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885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What are your project plans for next year (2022)?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 2022, we will make improvements to the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power-transfer device that we have been developing.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 collaboration with WHOI, we will design and build a buoy-supported dock and deploy it for 6 months in Monterey Bay. Solar energy will be harvested on the buoy and transferred to an AUV dock on the seafloor.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dock will be used to support scientific surveys.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44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45" b="25251"/>
          <a:stretch/>
        </p:blipFill>
        <p:spPr>
          <a:xfrm>
            <a:off x="6517253" y="1159566"/>
            <a:ext cx="3188979" cy="47798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54" b="25159"/>
          <a:stretch/>
        </p:blipFill>
        <p:spPr>
          <a:xfrm>
            <a:off x="1465058" y="1631091"/>
            <a:ext cx="3317006" cy="42403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31541" y="6110416"/>
            <a:ext cx="8180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solar harvesting buoy will bring power and data to the seafloor mounted AUV dock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294</Words>
  <Application>Microsoft Office PowerPoint</Application>
  <PresentationFormat>Widescreen</PresentationFormat>
  <Paragraphs>34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902106 Niobicon AUV docking</vt:lpstr>
      <vt:lpstr>902106 Niobicon AUV docking</vt:lpstr>
      <vt:lpstr>902106 Niobicon AUV docking</vt:lpstr>
      <vt:lpstr>902106 Niobicon AUV docking</vt:lpstr>
      <vt:lpstr>902106 Niobicon AUV docking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Francois Cazenave</cp:lastModifiedBy>
  <cp:revision>16</cp:revision>
  <dcterms:created xsi:type="dcterms:W3CDTF">2019-10-09T22:33:11Z</dcterms:created>
  <dcterms:modified xsi:type="dcterms:W3CDTF">2021-10-11T23:40:14Z</dcterms:modified>
</cp:coreProperties>
</file>