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708" r:id="rId2"/>
    <p:sldId id="710" r:id="rId3"/>
    <p:sldId id="711" r:id="rId4"/>
    <p:sldId id="713" r:id="rId5"/>
    <p:sldId id="70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 snapToObjects="1">
      <p:cViewPr varScale="1">
        <p:scale>
          <a:sx n="84" d="100"/>
          <a:sy n="84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3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07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186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What’s the fundamental problem, question, or issue you are addressing? 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MBARI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relies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heavily on AUVs, but their endurance is severely limited by their battery capacity.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Remote AUV charging is a very challenging problem that MBARI and other groups have attempted to solve with limited success.</a:t>
            </a: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Why is it important/why should anyone care?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Remote AUV charging could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allow months-long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deployments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AUVs,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perform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time series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event-response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missions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having to recover the AUV on a regular basis to recharge its batteries will save time and money</a:t>
            </a:r>
          </a:p>
        </p:txBody>
      </p:sp>
    </p:spTree>
    <p:extLst>
      <p:ext uri="{BB962C8B-B14F-4D97-AF65-F5344CB8AC3E}">
        <p14:creationId xmlns:p14="http://schemas.microsoft.com/office/powerpoint/2010/main" val="280854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What are we doing about it/what’s MBARI’s unique contribution?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have been developing and testing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docking station for the LRAUV 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allow remote battery charging and data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AUV dock relies 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 technology patented by Northrop Grumman that allows electrical connections in water, without insulation.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MBARI is uniquely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positioned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tackle this problem, thanks to our fleet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AUVs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experience with AUV docking.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885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99322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What are your project plans for next year (</a:t>
            </a:r>
            <a:r>
              <a:rPr lang="en-US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2023)?</a:t>
            </a:r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2023, we will finish building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new mooring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AUV docking system, improving upon the prototype built and tested in 2022.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will first deploy it in Monterey Bay for a 3-month engineering test.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will deploy it again in the fall to support the Blue Whale Observatory experiment.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 will start designing a new version of the AUV dock to be deployed at MARS in 2024.</a:t>
            </a:r>
          </a:p>
        </p:txBody>
      </p:sp>
    </p:spTree>
    <p:extLst>
      <p:ext uri="{BB962C8B-B14F-4D97-AF65-F5344CB8AC3E}">
        <p14:creationId xmlns:p14="http://schemas.microsoft.com/office/powerpoint/2010/main" val="184544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902106 </a:t>
            </a:r>
            <a:r>
              <a:rPr lang="en-US" sz="2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Niobicon</a:t>
            </a:r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AUV docking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3664" y="5611654"/>
            <a:ext cx="38806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solar harvesting buoy will bring power and data to the seafloor-mounted AUV dock.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0" t="9834" r="24929" b="14167"/>
          <a:stretch/>
        </p:blipFill>
        <p:spPr>
          <a:xfrm>
            <a:off x="6206490" y="102080"/>
            <a:ext cx="5985510" cy="675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299</Words>
  <Application>Microsoft Office PowerPoint</Application>
  <PresentationFormat>Widescreen</PresentationFormat>
  <Paragraphs>31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902106 Niobicon AUV docking</vt:lpstr>
      <vt:lpstr>902106 Niobicon AUV docking</vt:lpstr>
      <vt:lpstr>902106 Niobicon AUV docking</vt:lpstr>
      <vt:lpstr>902106 Niobicon AUV docking</vt:lpstr>
      <vt:lpstr>902106 Niobicon AUV docking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Francois Cazenave</cp:lastModifiedBy>
  <cp:revision>22</cp:revision>
  <dcterms:created xsi:type="dcterms:W3CDTF">2019-10-09T22:33:11Z</dcterms:created>
  <dcterms:modified xsi:type="dcterms:W3CDTF">2022-10-18T20:55:18Z</dcterms:modified>
</cp:coreProperties>
</file>