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708" r:id="rId2"/>
    <p:sldId id="710" r:id="rId3"/>
    <p:sldId id="711" r:id="rId4"/>
    <p:sldId id="713" r:id="rId5"/>
    <p:sldId id="70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4"/>
  </p:normalViewPr>
  <p:slideViewPr>
    <p:cSldViewPr snapToGrid="0" snapToObjects="1">
      <p:cViewPr varScale="1">
        <p:scale>
          <a:sx n="84" d="100"/>
          <a:sy n="84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0EA36-43C5-B042-8CB3-53100C1A5FAA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60D7-4656-CC42-9685-F3454E434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7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06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32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807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218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10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8B33-D33D-104A-A373-A4D214E5C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16055-2610-A54E-84EC-C2A6F07FE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48A8-5A92-114F-9E98-7CE6E3D8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C1FBE-91EF-B143-AB86-7CCC8387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4F48-7859-F947-818F-00DC478B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E493-0353-D243-816C-B62D2236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C8A67-3E2D-4E4D-9C00-D1C059A19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D16FD-2DD8-DD48-A1EC-B63581BE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EB8-D860-3345-8D0F-3203ED9C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6FEE0-0E9D-7B4F-BEA0-DFB1839B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FCAFF-ECDE-A34D-80FE-AAFB85B4B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A0B51-995E-4649-88D8-C904018B8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6A7B1-8CA5-CF45-8C7E-73929808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49B0-173A-B64E-B1BB-C53EBD32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4EB00-78FE-AE42-AF04-7E202266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5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0289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B7F9-C336-3040-87BC-96611030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9ECB7-5F0B-DC42-9AA8-433DA772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AFDC7-7D7F-2340-A21B-65F15D0D0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18F8B-52B7-9143-9BBB-48010D0B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32F9-0944-6147-BD07-E8C0D492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62D1-8EA3-EA41-84A8-55D753FC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9ADF2-520A-9C44-A241-9944F89B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D82F-401F-2942-AAB3-00CDE1F4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D405-50D7-2441-89F9-5A182E9E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3AA1-D05F-D646-8487-11933056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9A74-A882-D04B-93D0-1221B598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C032-510C-304A-AAA0-95001DA8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272B5-5576-C042-A35A-727EBF31C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6B2B-3BC2-D643-A603-2C9B34C1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BF417D-0B0D-0E42-8C9D-5BCBA7CF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953EA-1275-8D45-A7B5-6F1533C7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C013-2B2E-0746-99BD-51119482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44DCE-423D-8046-AE5E-EA851F98A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DB2D5-33BC-C04E-843A-42FEC8635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AC427-38E8-9842-A935-D310F8D7B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9A905-1D82-0C4D-9A79-55155B73D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C0FC1-725D-694D-9390-599ABA3A8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BB8E0-E6C7-A949-9DA1-7CD78937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004FF-D93F-0048-A120-F93D70DE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6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249F-7A26-EC4B-8892-27C9BAD0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240A0-8708-D343-A333-C6C1C7DA2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7FEA-2916-834E-8FE3-B0B3F4B7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6070B-CE8B-B24A-9E72-32D7773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0BB09-5B0D-4B4E-8917-CBDFB519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FC5877-4B7E-FE44-AB35-3890E722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8FB4-5F5F-C24A-B779-BBF9CBA8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2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5BDAA-6921-4C45-A25F-B0E2E559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7DFE1-D112-FC48-BA18-9D327EED1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C6F7C-D2D8-614C-8CD3-E23D3D9AD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CAF7E-19F8-2047-B897-2B47BCF4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20CA7-7F9A-744A-ABB8-D6021412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2EC69-9E1C-D049-A47D-9AFF92D5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9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9F58-303C-DA4A-958B-29DF9710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FBB6F-D497-D546-A581-D1F777A80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5CF13-068C-CD40-94C9-A6B2A28DE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0CD9-4BE0-B443-B958-8B36C443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4F343-F78E-D648-AF6A-A391B9583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51404-DCFE-8A4E-88F9-3797B6C9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5BDB65-5E8B-0F40-A742-AEE95721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CFF1C-9867-044D-B424-198966E70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EDDCC-7890-C44C-B2EF-6E8310453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B2162-DD7B-8642-A18C-CE2A3B193302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B95A9-1556-3F4E-95C2-AB3C3A51A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3C655-1680-E048-9866-289F0DBC3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902106 </a:t>
            </a:r>
            <a:r>
              <a:rPr lang="en-US" sz="26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AUV docking</a:t>
            </a:r>
            <a:endParaRPr lang="en-US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What’s the fundamental problem, question, or issue you are addressing? 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MBARI relies heavily on AUVs, but their endurance is severely limited by their battery capacity.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Remote AUV charging is a very challenging problem that MBARI and other groups have attempted to solve with limited success.</a:t>
            </a:r>
          </a:p>
        </p:txBody>
      </p:sp>
    </p:spTree>
    <p:extLst>
      <p:ext uri="{BB962C8B-B14F-4D97-AF65-F5344CB8AC3E}">
        <p14:creationId xmlns:p14="http://schemas.microsoft.com/office/powerpoint/2010/main" val="1787568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902106 </a:t>
            </a:r>
            <a:r>
              <a:rPr lang="en-US" sz="2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AUV docking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Why is it important/why should anyone care?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Remote AUV charging could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allow months-long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deployments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AUVs,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perform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time series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event-response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missions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Not having to recover the AUV on a regular basis to recharge its batteries will save time and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money.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543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902106 </a:t>
            </a:r>
            <a:r>
              <a:rPr lang="en-US" sz="2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AUV docking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What are we doing about it/what’s MBARI’s unique contribution?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 have been developing and testing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docking station for the LRAUV 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allow remote battery charging and data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transfer.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AUV dock relies on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a technology patented by Northrop Grumman that allows electrical connections 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water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without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waterproofing.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MBARI is uniquely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positioned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tackle this problem, thanks to our fleet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AUVs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experience with AUV docking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completely new AUV docking system has been designed and build and we will be deployed in October 2023 to support engineering tests and science missions.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885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902106 </a:t>
            </a:r>
            <a:r>
              <a:rPr lang="en-US" sz="2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AUV docking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What are your project plans for next year (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2024)?</a:t>
            </a:r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2024,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 will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continue to support and develop the AUV docking system.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 will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relocate the system to North Monterey Bay to support a months-long study of upwelling in the spring and time-series observations in the summer.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will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design a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new version of the AUV dock to be deployed at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MARS cable observatory.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 will adapt the system to the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new deep-rated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LRAUV so that it can be operated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at MARS.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 will study the possibility of powering the dock with the wave-energy buoy.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44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902106 </a:t>
            </a:r>
            <a:r>
              <a:rPr lang="en-US" sz="2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AUV docking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0665" y="3339177"/>
            <a:ext cx="2549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solar harvesting buoy will bring power and data to the seafloor-mounted AUV dock.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0" t="9834" r="24929" b="14167"/>
          <a:stretch/>
        </p:blipFill>
        <p:spPr>
          <a:xfrm>
            <a:off x="6206490" y="102080"/>
            <a:ext cx="5985510" cy="67559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7" t="17483" r="3247" b="15508"/>
          <a:stretch/>
        </p:blipFill>
        <p:spPr>
          <a:xfrm rot="5400000">
            <a:off x="1936592" y="2591188"/>
            <a:ext cx="4903489" cy="269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854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1466</TotalTime>
  <Words>345</Words>
  <Application>Microsoft Office PowerPoint</Application>
  <PresentationFormat>Widescreen</PresentationFormat>
  <Paragraphs>33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902106 Niobicon AUV docking</vt:lpstr>
      <vt:lpstr>902106 Niobicon AUV docking</vt:lpstr>
      <vt:lpstr>902106 Niobicon AUV docking</vt:lpstr>
      <vt:lpstr>902106 Niobicon AUV docking</vt:lpstr>
      <vt:lpstr>902106 Niobicon AUV docking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name of project here (e.g. – 901023 Continental Margins)</dc:title>
  <dc:creator>Mandy Allen</dc:creator>
  <cp:lastModifiedBy>Francois Cazenave</cp:lastModifiedBy>
  <cp:revision>27</cp:revision>
  <dcterms:created xsi:type="dcterms:W3CDTF">2019-10-09T22:33:11Z</dcterms:created>
  <dcterms:modified xsi:type="dcterms:W3CDTF">2023-09-29T18:23:10Z</dcterms:modified>
</cp:coreProperties>
</file>