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708" r:id="rId2"/>
    <p:sldId id="710" r:id="rId3"/>
    <p:sldId id="711" r:id="rId4"/>
    <p:sldId id="713" r:id="rId5"/>
    <p:sldId id="7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122" d="100"/>
          <a:sy n="122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0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18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MBARI relies heavily on AUVs, but their endurance is severely limited by their battery capacity.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AUV charging is a very challenging problem that MBARI and other groups have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long attempted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solve.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AUV charging could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allow months-long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deployments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AUVs,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perform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time series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event-response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missions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having to recover the AUV on a regular basis to recharge its batteries will save time and money.</a:t>
            </a: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have been developing and testing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docking station for the LRAUV 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allow remote battery charging and data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AUV dock relies 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 technology patented by Northrop Grumman that allows electrical connections in water without waterproofing.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MBARI is uniquely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positioned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tackle this problem, thanks to our fleet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AUVs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experience with AUV docking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AUV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docking system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currently deployed in North Monterey Bay and has been used to recharge the AUV’s battery and to transfer data during science and engineering missions.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85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2024)?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2024, we will continue to support and develop the AUV docking system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make several upgrades to the docking hardware and integrate it to LRAUV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Galene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Brizo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AUV dock will be used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support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several science missions: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upwelling survey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North Monterey Bay,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sampling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iphonophore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monitoring in the South survey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work toward the long-standing goal of powering the AUV dock with the wave-energy buoy. Preliminary tests will be performed in the spring and a full system test in the fall.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0" t="9834" r="24929" b="14167"/>
          <a:stretch/>
        </p:blipFill>
        <p:spPr>
          <a:xfrm>
            <a:off x="6229936" y="86450"/>
            <a:ext cx="5985510" cy="6755920"/>
          </a:xfrm>
          <a:prstGeom prst="rect">
            <a:avLst/>
          </a:prstGeom>
        </p:spPr>
      </p:pic>
      <p:pic>
        <p:nvPicPr>
          <p:cNvPr id="4" name="vlc-record-2024-01-10-16h25m50s-vlc-record-2024-01-10-16h23m18s-rtsp___108.144.248.39_2085_h264-.mp4-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2319" y="3665416"/>
            <a:ext cx="5337036" cy="30020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" t="-1482" r="-2906" b="14188"/>
          <a:stretch/>
        </p:blipFill>
        <p:spPr>
          <a:xfrm>
            <a:off x="805857" y="218830"/>
            <a:ext cx="4894306" cy="320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331</Words>
  <Application>Microsoft Office PowerPoint</Application>
  <PresentationFormat>Widescreen</PresentationFormat>
  <Paragraphs>30</Paragraphs>
  <Slides>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902106 Niobicon AUV docking</vt:lpstr>
      <vt:lpstr>902106 Niobicon AUV docking</vt:lpstr>
      <vt:lpstr>902106 Niobicon AUV docking</vt:lpstr>
      <vt:lpstr>902106 Niobicon AUV docking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Francois Cazenave</cp:lastModifiedBy>
  <cp:revision>32</cp:revision>
  <dcterms:created xsi:type="dcterms:W3CDTF">2019-10-09T22:33:11Z</dcterms:created>
  <dcterms:modified xsi:type="dcterms:W3CDTF">2024-10-17T20:41:33Z</dcterms:modified>
</cp:coreProperties>
</file>