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1"/>
  </p:notesMasterIdLst>
  <p:sldIdLst>
    <p:sldId id="256" r:id="rId2"/>
    <p:sldId id="257" r:id="rId3"/>
    <p:sldId id="284" r:id="rId4"/>
    <p:sldId id="258" r:id="rId5"/>
    <p:sldId id="263" r:id="rId6"/>
    <p:sldId id="279" r:id="rId7"/>
    <p:sldId id="259" r:id="rId8"/>
    <p:sldId id="280" r:id="rId9"/>
    <p:sldId id="282" r:id="rId10"/>
    <p:sldId id="281" r:id="rId11"/>
    <p:sldId id="283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65" autoAdjust="0"/>
    <p:restoredTop sz="93033" autoAdjust="0"/>
  </p:normalViewPr>
  <p:slideViewPr>
    <p:cSldViewPr snapToGrid="0">
      <p:cViewPr varScale="1">
        <p:scale>
          <a:sx n="75" d="100"/>
          <a:sy n="75" d="100"/>
        </p:scale>
        <p:origin x="7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841F5-1824-48B8-BC83-73CC4CEE8528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B8859-D4BE-4836-AFA1-D1FF7901A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18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3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4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87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6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8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2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92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76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46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4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5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F068E-F102-4064-BDB3-01A525CB03A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7499" y="919314"/>
            <a:ext cx="8676222" cy="182388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AUV Docking with </a:t>
            </a:r>
            <a:r>
              <a:rPr lang="en-US" dirty="0" err="1" smtClean="0">
                <a:solidFill>
                  <a:schemeClr val="tx1"/>
                </a:solidFill>
              </a:rPr>
              <a:t>Niobicon</a:t>
            </a:r>
            <a:r>
              <a:rPr lang="en-US" dirty="0" smtClean="0">
                <a:solidFill>
                  <a:schemeClr val="tx1"/>
                </a:solidFill>
              </a:rPr>
              <a:t> technology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7499" y="3830765"/>
            <a:ext cx="8676222" cy="1905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Presentation for May 21, 2021 meeting with NG </a:t>
            </a:r>
            <a:r>
              <a:rPr lang="en-US" sz="2800" dirty="0" err="1" smtClean="0"/>
              <a:t>enginer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7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344488"/>
            <a:ext cx="83439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Testing the </a:t>
            </a:r>
            <a:r>
              <a:rPr lang="en-US" sz="3600" dirty="0" err="1" smtClean="0"/>
              <a:t>Nb</a:t>
            </a:r>
            <a:r>
              <a:rPr lang="en-US" sz="3600" dirty="0" smtClean="0"/>
              <a:t> brushes and dock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" y="1670051"/>
            <a:ext cx="5334000" cy="50545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Tests power transfer capability, and longevity.</a:t>
            </a:r>
          </a:p>
          <a:p>
            <a:endParaRPr lang="en-US" dirty="0"/>
          </a:p>
          <a:p>
            <a:r>
              <a:rPr lang="en-US" dirty="0" smtClean="0"/>
              <a:t>Simulates at-sea conditions</a:t>
            </a:r>
          </a:p>
          <a:p>
            <a:pPr lvl="1"/>
            <a:r>
              <a:rPr lang="en-US" dirty="0" smtClean="0"/>
              <a:t>Rotary motion</a:t>
            </a:r>
          </a:p>
          <a:p>
            <a:pPr lvl="1"/>
            <a:r>
              <a:rPr lang="en-US" dirty="0" smtClean="0"/>
              <a:t>Axial motion</a:t>
            </a:r>
          </a:p>
          <a:p>
            <a:pPr lvl="1"/>
            <a:r>
              <a:rPr lang="en-US" dirty="0" smtClean="0"/>
              <a:t>Submerged in seater</a:t>
            </a:r>
          </a:p>
          <a:p>
            <a:pPr lvl="1"/>
            <a:endParaRPr lang="en-US" dirty="0"/>
          </a:p>
          <a:p>
            <a:r>
              <a:rPr lang="en-US" dirty="0" smtClean="0"/>
              <a:t>Power is transferred and dissipated in a resistor</a:t>
            </a:r>
          </a:p>
          <a:p>
            <a:endParaRPr lang="en-US" dirty="0" smtClean="0"/>
          </a:p>
          <a:p>
            <a:r>
              <a:rPr lang="en-US" dirty="0" smtClean="0"/>
              <a:t>Current and voltage are recorded</a:t>
            </a:r>
            <a:endParaRPr lang="en-US" dirty="0"/>
          </a:p>
        </p:txBody>
      </p:sp>
      <p:pic>
        <p:nvPicPr>
          <p:cNvPr id="4" name="IMG_465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294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0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procedure and findings, First test.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865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Simulating buoy mounted dock with a lot of motion</a:t>
            </a:r>
          </a:p>
          <a:p>
            <a:pPr marL="0" indent="0">
              <a:buNone/>
            </a:pPr>
            <a:r>
              <a:rPr lang="en-US" dirty="0" smtClean="0"/>
              <a:t>- Vertical amplitude: </a:t>
            </a:r>
            <a:r>
              <a:rPr lang="en-US" dirty="0"/>
              <a:t>7”</a:t>
            </a:r>
          </a:p>
          <a:p>
            <a:pPr marL="0" lvl="0" indent="0">
              <a:buNone/>
            </a:pPr>
            <a:r>
              <a:rPr lang="en-US" dirty="0" smtClean="0"/>
              <a:t>- Period</a:t>
            </a:r>
            <a:r>
              <a:rPr lang="en-US" dirty="0"/>
              <a:t>: 6 s</a:t>
            </a:r>
          </a:p>
          <a:p>
            <a:pPr marL="0" lvl="0" indent="0">
              <a:buNone/>
            </a:pPr>
            <a:r>
              <a:rPr lang="en-US" dirty="0" smtClean="0"/>
              <a:t>- Bucket rotation</a:t>
            </a:r>
            <a:r>
              <a:rPr lang="en-US" dirty="0"/>
              <a:t>: 80 s per rev.</a:t>
            </a:r>
          </a:p>
          <a:p>
            <a:pPr marL="0" lvl="0" indent="0">
              <a:buNone/>
            </a:pPr>
            <a:r>
              <a:rPr lang="en-US" dirty="0" smtClean="0"/>
              <a:t>- 22 VDC, 3.8 A (</a:t>
            </a:r>
            <a:r>
              <a:rPr lang="en-US" dirty="0"/>
              <a:t>83.6 W</a:t>
            </a:r>
            <a:r>
              <a:rPr lang="en-US" dirty="0" smtClean="0"/>
              <a:t>)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 smtClean="0"/>
              <a:t>Failed after 2 days due to wear of the brushes.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" t="34223" r="5664" b="31908"/>
          <a:stretch/>
        </p:blipFill>
        <p:spPr bwMode="auto">
          <a:xfrm>
            <a:off x="7791450" y="2428081"/>
            <a:ext cx="3562350" cy="3146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5804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0075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Simulating a bottom mounted dock with very little motion:</a:t>
            </a:r>
          </a:p>
          <a:p>
            <a:pPr lvl="0"/>
            <a:r>
              <a:rPr lang="en-US" dirty="0"/>
              <a:t>Vertical a</a:t>
            </a:r>
            <a:r>
              <a:rPr lang="en-US" dirty="0" smtClean="0"/>
              <a:t>mplitude: </a:t>
            </a:r>
            <a:r>
              <a:rPr lang="en-US" dirty="0"/>
              <a:t>7”</a:t>
            </a:r>
          </a:p>
          <a:p>
            <a:pPr lvl="0"/>
            <a:r>
              <a:rPr lang="en-US" dirty="0" smtClean="0"/>
              <a:t>Period</a:t>
            </a:r>
            <a:r>
              <a:rPr lang="en-US" dirty="0"/>
              <a:t>: 6.8 minutes</a:t>
            </a:r>
          </a:p>
          <a:p>
            <a:pPr lvl="0"/>
            <a:r>
              <a:rPr lang="en-US" dirty="0" smtClean="0"/>
              <a:t>Bucket rotation</a:t>
            </a:r>
            <a:r>
              <a:rPr lang="en-US" dirty="0"/>
              <a:t>: 80 s per rev.</a:t>
            </a:r>
          </a:p>
          <a:p>
            <a:pPr lvl="0"/>
            <a:r>
              <a:rPr lang="en-US" dirty="0" smtClean="0"/>
              <a:t>40 VDC, 14 </a:t>
            </a:r>
            <a:r>
              <a:rPr lang="en-US" dirty="0"/>
              <a:t>A </a:t>
            </a:r>
            <a:r>
              <a:rPr lang="en-US" dirty="0" smtClean="0"/>
              <a:t>(</a:t>
            </a:r>
            <a:r>
              <a:rPr lang="en-US" dirty="0"/>
              <a:t>560 W</a:t>
            </a:r>
            <a:r>
              <a:rPr lang="en-US" dirty="0" smtClean="0"/>
              <a:t>)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r>
              <a:rPr lang="en-US" dirty="0" smtClean="0"/>
              <a:t>Failed after 20 minutes. Lots of arcing. Current too high. Brushes overheated. Required brush redesign.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89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Third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0075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Very little motion, lower power:</a:t>
            </a:r>
          </a:p>
          <a:p>
            <a:pPr lvl="0"/>
            <a:r>
              <a:rPr lang="en-US" dirty="0"/>
              <a:t>Vertical </a:t>
            </a:r>
            <a:r>
              <a:rPr lang="en-US" dirty="0" smtClean="0"/>
              <a:t>amplitude : </a:t>
            </a:r>
            <a:r>
              <a:rPr lang="en-US" dirty="0"/>
              <a:t>7”</a:t>
            </a:r>
          </a:p>
          <a:p>
            <a:pPr lvl="0"/>
            <a:r>
              <a:rPr lang="en-US" dirty="0" smtClean="0"/>
              <a:t>3” every 12 hours</a:t>
            </a:r>
            <a:endParaRPr lang="en-US" dirty="0"/>
          </a:p>
          <a:p>
            <a:pPr lvl="0"/>
            <a:r>
              <a:rPr lang="en-US" dirty="0" smtClean="0"/>
              <a:t>Bucket rotation</a:t>
            </a:r>
            <a:r>
              <a:rPr lang="en-US" dirty="0"/>
              <a:t>: </a:t>
            </a:r>
            <a:r>
              <a:rPr lang="en-US" dirty="0" smtClean="0"/>
              <a:t>¼” turn every 6 hours</a:t>
            </a:r>
            <a:endParaRPr lang="en-US" dirty="0"/>
          </a:p>
          <a:p>
            <a:pPr lvl="0"/>
            <a:r>
              <a:rPr lang="en-US" dirty="0" smtClean="0"/>
              <a:t>42 VDC, 5.5 A (231 W)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r>
              <a:rPr lang="en-US" dirty="0" smtClean="0"/>
              <a:t>Some arcing and current dropouts after one day. Brush springs too weak.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419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Fourth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9125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Using 8 x stiffer springs</a:t>
            </a:r>
          </a:p>
          <a:p>
            <a:pPr lvl="0"/>
            <a:r>
              <a:rPr lang="en-US" dirty="0"/>
              <a:t>Vertical </a:t>
            </a:r>
            <a:r>
              <a:rPr lang="en-US" dirty="0" smtClean="0"/>
              <a:t>amplitude : </a:t>
            </a:r>
            <a:r>
              <a:rPr lang="en-US" dirty="0"/>
              <a:t>7</a:t>
            </a:r>
            <a:r>
              <a:rPr lang="en-US" dirty="0" smtClean="0"/>
              <a:t>”, then 6”</a:t>
            </a:r>
            <a:endParaRPr lang="en-US" dirty="0"/>
          </a:p>
          <a:p>
            <a:pPr lvl="0"/>
            <a:r>
              <a:rPr lang="en-US" dirty="0" smtClean="0"/>
              <a:t>Travels approximately 0.5” every 10 min Rotation</a:t>
            </a:r>
            <a:r>
              <a:rPr lang="en-US" dirty="0"/>
              <a:t>: </a:t>
            </a:r>
            <a:r>
              <a:rPr lang="en-US" dirty="0" smtClean="0"/>
              <a:t>2 turns every 3 hours </a:t>
            </a:r>
            <a:endParaRPr lang="en-US" dirty="0"/>
          </a:p>
          <a:p>
            <a:pPr lvl="0"/>
            <a:r>
              <a:rPr lang="en-US" dirty="0" smtClean="0"/>
              <a:t>42.3 VDC, 5.5 A (231 W)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r>
              <a:rPr lang="en-US" dirty="0" smtClean="0"/>
              <a:t>Nearly continuous power transfer for 13 days. Surface degradation due to arcing caused very short dropout.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8" t="36297" r="9400" b="28145"/>
          <a:stretch/>
        </p:blipFill>
        <p:spPr bwMode="auto">
          <a:xfrm rot="5400000">
            <a:off x="6486527" y="2252027"/>
            <a:ext cx="5886448" cy="2112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0498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Fifth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91250" cy="435133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Similar to fourth test, but higher current</a:t>
            </a:r>
          </a:p>
          <a:p>
            <a:pPr lvl="0"/>
            <a:r>
              <a:rPr lang="en-US" dirty="0"/>
              <a:t>Vertical </a:t>
            </a:r>
            <a:r>
              <a:rPr lang="en-US" dirty="0" smtClean="0"/>
              <a:t>amplitude : 6”</a:t>
            </a:r>
            <a:endParaRPr lang="en-US" dirty="0"/>
          </a:p>
          <a:p>
            <a:pPr lvl="0"/>
            <a:r>
              <a:rPr lang="en-US" dirty="0" smtClean="0"/>
              <a:t>Travels approximately 0.5” every 10 min Rotation</a:t>
            </a:r>
            <a:r>
              <a:rPr lang="en-US" dirty="0"/>
              <a:t>: </a:t>
            </a:r>
            <a:r>
              <a:rPr lang="en-US" dirty="0" smtClean="0"/>
              <a:t>2 turns every 3 hours </a:t>
            </a:r>
            <a:endParaRPr lang="en-US" dirty="0"/>
          </a:p>
          <a:p>
            <a:pPr lvl="0"/>
            <a:r>
              <a:rPr lang="en-US" dirty="0" smtClean="0"/>
              <a:t>42.3 VDC, 7.6 A (330 W)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r>
              <a:rPr lang="en-US" dirty="0" smtClean="0"/>
              <a:t>Nearly continuous power transfer for 8 days. Surface degradation due to arcing caused very short dropout. Significant wear of the brushes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84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findings of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2325"/>
            <a:ext cx="10515600" cy="4351338"/>
          </a:xfrm>
        </p:spPr>
        <p:txBody>
          <a:bodyPr/>
          <a:lstStyle/>
          <a:p>
            <a:r>
              <a:rPr lang="en-US" dirty="0" smtClean="0"/>
              <a:t>Arcing occurs when there is motion and degrades the surface.</a:t>
            </a:r>
          </a:p>
          <a:p>
            <a:r>
              <a:rPr lang="en-US" dirty="0" smtClean="0"/>
              <a:t>Good surface conditions help prevent arcing.</a:t>
            </a:r>
          </a:p>
          <a:p>
            <a:r>
              <a:rPr lang="en-US" dirty="0" smtClean="0"/>
              <a:t>High spring force helps prevent arcing.</a:t>
            </a:r>
          </a:p>
          <a:p>
            <a:r>
              <a:rPr lang="en-US" dirty="0" smtClean="0"/>
              <a:t>Brushes wear relatively quickly</a:t>
            </a:r>
          </a:p>
          <a:p>
            <a:r>
              <a:rPr lang="en-US" dirty="0" smtClean="0"/>
              <a:t>Low power (about 300 W) can be transferred reliably for a long time.</a:t>
            </a:r>
          </a:p>
          <a:p>
            <a:r>
              <a:rPr lang="en-US" dirty="0" smtClean="0"/>
              <a:t>Noisy connection makes data transfer unlikely when there is motion.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631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Docking test in MBARI test tank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79475"/>
          </a:xfrm>
        </p:spPr>
        <p:txBody>
          <a:bodyPr/>
          <a:lstStyle/>
          <a:p>
            <a:r>
              <a:rPr lang="en-US" dirty="0" smtClean="0"/>
              <a:t>We tested the dock capture device on the AUV, in the test tank.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3" b="7779"/>
          <a:stretch/>
        </p:blipFill>
        <p:spPr>
          <a:xfrm rot="10800000">
            <a:off x="1143000" y="2398712"/>
            <a:ext cx="9144000" cy="419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88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G_493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0187" y="571500"/>
            <a:ext cx="9931626" cy="5586413"/>
          </a:xfrm>
        </p:spPr>
      </p:pic>
    </p:spTree>
    <p:extLst>
      <p:ext uri="{BB962C8B-B14F-4D97-AF65-F5344CB8AC3E}">
        <p14:creationId xmlns:p14="http://schemas.microsoft.com/office/powerpoint/2010/main" val="151096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for Jim and Harvey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reduce arcing</a:t>
            </a:r>
          </a:p>
          <a:p>
            <a:r>
              <a:rPr lang="en-US" dirty="0" smtClean="0"/>
              <a:t>Are there grades of </a:t>
            </a:r>
            <a:r>
              <a:rPr lang="en-US" dirty="0" err="1" smtClean="0"/>
              <a:t>nb</a:t>
            </a:r>
            <a:r>
              <a:rPr lang="en-US" dirty="0" smtClean="0"/>
              <a:t> that may have better wear resistance</a:t>
            </a:r>
          </a:p>
          <a:p>
            <a:r>
              <a:rPr lang="en-US" dirty="0" smtClean="0"/>
              <a:t>Suppliers</a:t>
            </a:r>
          </a:p>
          <a:p>
            <a:r>
              <a:rPr lang="en-US" dirty="0" smtClean="0"/>
              <a:t>How to make and seal </a:t>
            </a:r>
            <a:r>
              <a:rPr lang="en-US" dirty="0" err="1" smtClean="0"/>
              <a:t>nb</a:t>
            </a:r>
            <a:r>
              <a:rPr lang="en-US" dirty="0" smtClean="0"/>
              <a:t> to copper contact</a:t>
            </a:r>
          </a:p>
          <a:p>
            <a:r>
              <a:rPr lang="en-US" dirty="0" smtClean="0"/>
              <a:t>Etc…</a:t>
            </a:r>
          </a:p>
        </p:txBody>
      </p:sp>
    </p:spTree>
    <p:extLst>
      <p:ext uri="{BB962C8B-B14F-4D97-AF65-F5344CB8AC3E}">
        <p14:creationId xmlns:p14="http://schemas.microsoft.com/office/powerpoint/2010/main" val="2197438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862" y="-231559"/>
            <a:ext cx="9905998" cy="1905000"/>
          </a:xfrm>
        </p:spPr>
        <p:txBody>
          <a:bodyPr/>
          <a:lstStyle/>
          <a:p>
            <a:r>
              <a:rPr lang="en-US" dirty="0" smtClean="0"/>
              <a:t>AUV Docking at MBARI: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4066"/>
            <a:ext cx="7949192" cy="41020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2007 - Designed, built, deployed and tested a docking station for 21” AUV</a:t>
            </a:r>
          </a:p>
          <a:p>
            <a:pPr lvl="1"/>
            <a:r>
              <a:rPr lang="en-US" dirty="0" smtClean="0"/>
              <a:t>Inductive power transfer of 500 watts, </a:t>
            </a:r>
          </a:p>
          <a:p>
            <a:pPr lvl="1"/>
            <a:r>
              <a:rPr lang="en-US" dirty="0" smtClean="0"/>
              <a:t>Thru-water </a:t>
            </a:r>
            <a:r>
              <a:rPr lang="en-US" dirty="0" err="1" smtClean="0"/>
              <a:t>WiFi</a:t>
            </a:r>
            <a:r>
              <a:rPr lang="en-US" dirty="0" smtClean="0"/>
              <a:t> 802.11g 100b Ethernet data transfer</a:t>
            </a:r>
          </a:p>
          <a:p>
            <a:r>
              <a:rPr lang="en-US" dirty="0" smtClean="0"/>
              <a:t>2012 - started the design of a cone dock for the 12” LRAUV under DARPA funding  </a:t>
            </a:r>
          </a:p>
          <a:p>
            <a:pPr lvl="1"/>
            <a:r>
              <a:rPr lang="en-US" dirty="0" smtClean="0"/>
              <a:t>Planned to use ODI connector for power and data transfer</a:t>
            </a:r>
          </a:p>
          <a:p>
            <a:r>
              <a:rPr lang="en-US" dirty="0" smtClean="0"/>
              <a:t>2020 – WHOI line capture device.</a:t>
            </a:r>
          </a:p>
          <a:p>
            <a:pPr lvl="1"/>
            <a:r>
              <a:rPr lang="en-US" dirty="0" smtClean="0"/>
              <a:t>LRAUV can now home to a cable and capture that cable using a WHOI Whisker Box docking device with a WHOI </a:t>
            </a:r>
            <a:r>
              <a:rPr lang="en-US" dirty="0" err="1" smtClean="0"/>
              <a:t>Micromodem</a:t>
            </a:r>
            <a:r>
              <a:rPr lang="en-US" dirty="0" smtClean="0"/>
              <a:t> + linear USBL array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174" y="307861"/>
            <a:ext cx="4023720" cy="2683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486" y="4736799"/>
            <a:ext cx="2979360" cy="19944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" t="27301" r="55608" b="10317"/>
          <a:stretch/>
        </p:blipFill>
        <p:spPr>
          <a:xfrm>
            <a:off x="8882802" y="3180626"/>
            <a:ext cx="2767634" cy="340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6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Docking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Designed MBARI Long range AUV. (12” diameter, approx. 8’ long)</a:t>
            </a:r>
          </a:p>
          <a:p>
            <a:r>
              <a:rPr lang="en-US" dirty="0" smtClean="0"/>
              <a:t>Power transfer: 500 W</a:t>
            </a:r>
          </a:p>
          <a:p>
            <a:r>
              <a:rPr lang="en-US" dirty="0" smtClean="0"/>
              <a:t>Data transfer not required for now</a:t>
            </a:r>
          </a:p>
          <a:p>
            <a:r>
              <a:rPr lang="en-US" dirty="0" smtClean="0"/>
              <a:t>Longevity: 1 year (?)</a:t>
            </a:r>
          </a:p>
          <a:p>
            <a:r>
              <a:rPr lang="en-US" dirty="0" smtClean="0"/>
              <a:t>Approachable from any direction (depending on current)</a:t>
            </a:r>
          </a:p>
          <a:p>
            <a:r>
              <a:rPr lang="en-US" dirty="0" smtClean="0"/>
              <a:t>Connected to a surface buoy or a cable from shore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43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340" y="60837"/>
            <a:ext cx="10515600" cy="1325563"/>
          </a:xfrm>
        </p:spPr>
        <p:txBody>
          <a:bodyPr/>
          <a:lstStyle/>
          <a:p>
            <a:r>
              <a:rPr lang="en-US" dirty="0" smtClean="0"/>
              <a:t>Niobium dock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9350" y="1453243"/>
            <a:ext cx="4419321" cy="1518557"/>
          </a:xfrm>
        </p:spPr>
        <p:txBody>
          <a:bodyPr>
            <a:normAutofit/>
          </a:bodyPr>
          <a:lstStyle/>
          <a:p>
            <a:r>
              <a:rPr lang="en-US" dirty="0" smtClean="0"/>
              <a:t>Polarity is rectified using diode bridge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4766"/>
          <a:stretch/>
        </p:blipFill>
        <p:spPr>
          <a:xfrm>
            <a:off x="5896075" y="3475739"/>
            <a:ext cx="5262716" cy="25576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0914" y="1632203"/>
            <a:ext cx="547516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smtClean="0"/>
              <a:t>Dock is ¾” diameter niobium tube </a:t>
            </a:r>
            <a:r>
              <a:rPr lang="en-US" sz="2800" dirty="0" err="1" smtClean="0"/>
              <a:t>withr</a:t>
            </a:r>
            <a:r>
              <a:rPr lang="en-US" sz="2800" dirty="0" smtClean="0"/>
              <a:t> fiberglass core. Two isolated halves.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Dock can be attached to a buoy or to the seafloor.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Capture device is mounted on the side of the AUV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Contact is made using 3 niobium ‘brushes’.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Dock allows axial and rotary motion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71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>
            <a:normAutofit/>
          </a:bodyPr>
          <a:lstStyle/>
          <a:p>
            <a:r>
              <a:rPr lang="en-US" dirty="0" smtClean="0"/>
              <a:t>Niobium dock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389" y="1607912"/>
            <a:ext cx="11909468" cy="1396546"/>
          </a:xfrm>
        </p:spPr>
        <p:txBody>
          <a:bodyPr numCol="2"/>
          <a:lstStyle/>
          <a:p>
            <a:r>
              <a:rPr lang="en-US" dirty="0" smtClean="0"/>
              <a:t>¾” OD, 0.020” wall, 6’ long tubing</a:t>
            </a:r>
          </a:p>
          <a:p>
            <a:r>
              <a:rPr lang="en-US" dirty="0" smtClean="0"/>
              <a:t>G10 fiberglass core</a:t>
            </a:r>
          </a:p>
          <a:p>
            <a:r>
              <a:rPr lang="en-US" dirty="0" smtClean="0"/>
              <a:t>Glued with epoxy</a:t>
            </a:r>
          </a:p>
          <a:p>
            <a:r>
              <a:rPr lang="en-US" dirty="0" smtClean="0"/>
              <a:t>Contacts potted with resin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9" r="37355" b="23475"/>
          <a:stretch/>
        </p:blipFill>
        <p:spPr>
          <a:xfrm rot="5400000">
            <a:off x="321829" y="3259452"/>
            <a:ext cx="3919108" cy="28863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6201" y="3218459"/>
            <a:ext cx="3919107" cy="29393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7663723" y="3512736"/>
            <a:ext cx="3919107" cy="237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Capture device details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t="17769" r="10330" b="27135"/>
          <a:stretch/>
        </p:blipFill>
        <p:spPr>
          <a:xfrm>
            <a:off x="3802062" y="3039831"/>
            <a:ext cx="8389938" cy="37123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525589"/>
            <a:ext cx="7730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Actuator driven arm and jaws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Photosensor</a:t>
            </a:r>
            <a:r>
              <a:rPr lang="en-US" sz="2400" dirty="0" smtClean="0"/>
              <a:t> dock detection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3 spring load niobium ‘brushes’ in capture jaws 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4709" y="3311891"/>
            <a:ext cx="4081600" cy="3061199"/>
          </a:xfrm>
        </p:spPr>
      </p:pic>
    </p:spTree>
    <p:extLst>
      <p:ext uri="{BB962C8B-B14F-4D97-AF65-F5344CB8AC3E}">
        <p14:creationId xmlns:p14="http://schemas.microsoft.com/office/powerpoint/2010/main" val="363244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lh5.googleusercontent.com/TYEbZ3BTmw2dP-a2QKPMgXwcaF7-Qh1lEuKg-kVrI_llxIM2rWaz02cFTdblMihxYXW0vGfX7PQ3-jkBk0zFe_uHUL9jhJhY54RyfkJoVC4ObrwAEoTEL1o1WjgjoNJUiXJTZjw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539" y="1900171"/>
            <a:ext cx="325415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052" y="343380"/>
            <a:ext cx="71918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</a:rPr>
              <a:t>Capture device details</a:t>
            </a:r>
            <a:endParaRPr lang="en-US" sz="4400" dirty="0"/>
          </a:p>
        </p:txBody>
      </p:sp>
      <p:pic>
        <p:nvPicPr>
          <p:cNvPr id="11" name="IMG_436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0052" y="1900171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13307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Power-transfer device details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/>
          <a:stretch/>
        </p:blipFill>
        <p:spPr>
          <a:xfrm rot="5400000">
            <a:off x="7701904" y="954099"/>
            <a:ext cx="3032830" cy="465196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2" r="3440"/>
          <a:stretch/>
        </p:blipFill>
        <p:spPr>
          <a:xfrm>
            <a:off x="838200" y="1763664"/>
            <a:ext cx="5105400" cy="3032831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814168" y="5105401"/>
            <a:ext cx="5129432" cy="555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Nb</a:t>
            </a:r>
            <a:r>
              <a:rPr lang="en-US" dirty="0" smtClean="0"/>
              <a:t> brush cross section view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653603" y="5013327"/>
            <a:ext cx="5129432" cy="555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Nb</a:t>
            </a:r>
            <a:r>
              <a:rPr lang="en-US" dirty="0" smtClean="0"/>
              <a:t> brushes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06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Power-transfer device details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5543550" y="1505012"/>
            <a:ext cx="4895850" cy="483387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118" y="3181351"/>
            <a:ext cx="5129432" cy="555625"/>
          </a:xfrm>
        </p:spPr>
        <p:txBody>
          <a:bodyPr>
            <a:normAutofit/>
          </a:bodyPr>
          <a:lstStyle/>
          <a:p>
            <a:r>
              <a:rPr lang="en-US" dirty="0" smtClean="0"/>
              <a:t>Cross section of 3 brushes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7853</TotalTime>
  <Words>724</Words>
  <Application>Microsoft Office PowerPoint</Application>
  <PresentationFormat>Widescreen</PresentationFormat>
  <Paragraphs>104</Paragraphs>
  <Slides>19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AUV Docking with Niobicon technology</vt:lpstr>
      <vt:lpstr>AUV Docking at MBARI: </vt:lpstr>
      <vt:lpstr>Docking goal</vt:lpstr>
      <vt:lpstr>Niobium dock concept</vt:lpstr>
      <vt:lpstr>Niobium dock details</vt:lpstr>
      <vt:lpstr>Capture device details</vt:lpstr>
      <vt:lpstr>PowerPoint Presentation</vt:lpstr>
      <vt:lpstr>Power-transfer device details</vt:lpstr>
      <vt:lpstr>Power-transfer device details</vt:lpstr>
      <vt:lpstr>Testing the Nb brushes and dock</vt:lpstr>
      <vt:lpstr>Test procedure and findings, First test.</vt:lpstr>
      <vt:lpstr>Second test</vt:lpstr>
      <vt:lpstr>Third test</vt:lpstr>
      <vt:lpstr>Fourth test</vt:lpstr>
      <vt:lpstr>Fifth test</vt:lpstr>
      <vt:lpstr>Main findings of test</vt:lpstr>
      <vt:lpstr>Docking test in MBARI test tank</vt:lpstr>
      <vt:lpstr>PowerPoint Presentation</vt:lpstr>
      <vt:lpstr>Questions for Jim and Harvey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Docking 2021</dc:title>
  <dc:creator>Francois Cazenave</dc:creator>
  <cp:lastModifiedBy>Francois Cazenave</cp:lastModifiedBy>
  <cp:revision>74</cp:revision>
  <dcterms:created xsi:type="dcterms:W3CDTF">2021-01-21T17:26:14Z</dcterms:created>
  <dcterms:modified xsi:type="dcterms:W3CDTF">2021-05-17T23:40:03Z</dcterms:modified>
</cp:coreProperties>
</file>