
<file path=[Content_Types].xml><?xml version="1.0" encoding="utf-8"?>
<Types xmlns="http://schemas.openxmlformats.org/package/2006/content-types">
  <Default Extension="png" ContentType="image/png"/>
  <Default Extension="jpeg" ContentType="image/jpeg"/>
  <Default Extension="ts" ContentType="video/unknown"/>
  <Default Extension="rels" ContentType="application/vnd.openxmlformats-package.relationships+xml"/>
  <Default Extension="xml" ContentType="application/xml"/>
  <Default Extension="tif" ContentType="image/tif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36" r:id="rId2"/>
    <p:sldId id="444" r:id="rId3"/>
    <p:sldId id="451" r:id="rId4"/>
    <p:sldId id="457" r:id="rId5"/>
    <p:sldId id="452" r:id="rId6"/>
    <p:sldId id="438" r:id="rId7"/>
    <p:sldId id="453" r:id="rId8"/>
    <p:sldId id="440" r:id="rId9"/>
    <p:sldId id="439" r:id="rId10"/>
    <p:sldId id="456" r:id="rId11"/>
    <p:sldId id="458" r:id="rId12"/>
    <p:sldId id="447" r:id="rId13"/>
    <p:sldId id="454" r:id="rId14"/>
    <p:sldId id="446" r:id="rId15"/>
    <p:sldId id="455" r:id="rId16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47" autoAdjust="0"/>
    <p:restoredTop sz="81948"/>
  </p:normalViewPr>
  <p:slideViewPr>
    <p:cSldViewPr snapToGrid="0" snapToObjects="1">
      <p:cViewPr varScale="1">
        <p:scale>
          <a:sx n="83" d="100"/>
          <a:sy n="83" d="100"/>
        </p:scale>
        <p:origin x="114" y="6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5/31/2022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5/31/2022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629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has been trimmed to 30 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51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95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432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Replace with more</a:t>
            </a:r>
            <a:r>
              <a:rPr lang="en-US" baseline="0" dirty="0" smtClean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26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55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6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ts"/><Relationship Id="rId1" Type="http://schemas.microsoft.com/office/2007/relationships/media" Target="../media/media3.ts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3876" y="244069"/>
            <a:ext cx="907197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tx2"/>
                </a:solidFill>
              </a:rPr>
              <a:t>Underwater Vehicle Docking </a:t>
            </a:r>
          </a:p>
          <a:p>
            <a:pPr algn="ctr"/>
            <a:r>
              <a:rPr lang="en-US" sz="4000" dirty="0">
                <a:solidFill>
                  <a:schemeClr val="tx2"/>
                </a:solidFill>
              </a:rPr>
              <a:t>Northrop Grumman Collaboration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6907" y="2392300"/>
            <a:ext cx="4830169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Brett Hobson</a:t>
            </a:r>
          </a:p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François </a:t>
            </a:r>
            <a:r>
              <a:rPr lang="en-US" sz="4000" b="1" dirty="0" err="1">
                <a:solidFill>
                  <a:schemeClr val="tx2"/>
                </a:solidFill>
              </a:rPr>
              <a:t>Cazenave</a:t>
            </a:r>
            <a:endParaRPr lang="en-US" sz="4000" b="1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Rob McEwen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78047" y="2351914"/>
            <a:ext cx="3150221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Brian </a:t>
            </a:r>
            <a:r>
              <a:rPr lang="en-US" sz="4000" dirty="0" err="1">
                <a:solidFill>
                  <a:schemeClr val="tx2"/>
                </a:solidFill>
              </a:rPr>
              <a:t>Kieft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Ben </a:t>
            </a:r>
            <a:r>
              <a:rPr lang="en-US" sz="4000" dirty="0" err="1">
                <a:solidFill>
                  <a:schemeClr val="tx2"/>
                </a:solidFill>
              </a:rPr>
              <a:t>Ranaan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Scott Jensen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5013" y="5076292"/>
            <a:ext cx="4402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Andrew Hamilton</a:t>
            </a:r>
          </a:p>
        </p:txBody>
      </p:sp>
    </p:spTree>
    <p:extLst>
      <p:ext uri="{BB962C8B-B14F-4D97-AF65-F5344CB8AC3E}">
        <p14:creationId xmlns:p14="http://schemas.microsoft.com/office/powerpoint/2010/main" val="335077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Docked_w_Dock_ligh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1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43" y="-104172"/>
            <a:ext cx="10834868" cy="701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85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 smtClean="0"/>
              <a:t>New</a:t>
            </a:r>
            <a:r>
              <a:rPr lang="en-US" sz="4000" dirty="0" smtClean="0"/>
              <a:t> docking mooring in 2022</a:t>
            </a:r>
            <a:endParaRPr lang="en-US" sz="4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531081" y="1462724"/>
            <a:ext cx="6205386" cy="4023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 smtClean="0"/>
              <a:t>Build a mor</a:t>
            </a:r>
            <a:r>
              <a:rPr lang="en-US" sz="2600" b="0" dirty="0" smtClean="0"/>
              <a:t>e robust mooring in collaboration with WHOI. 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 smtClean="0"/>
              <a:t>Implement charging and data transfer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 smtClean="0"/>
              <a:t>Support science missions</a:t>
            </a:r>
            <a:endParaRPr lang="en-US" sz="3200" b="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467" y="1462724"/>
            <a:ext cx="4462912" cy="48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 smtClean="0"/>
              <a:t>Dock on MARS in 2023 and 2024</a:t>
            </a:r>
            <a:endParaRPr lang="en-US" sz="40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2987" y="1527858"/>
            <a:ext cx="6423336" cy="4096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 smtClean="0"/>
              <a:t>MARS is an ideal  site for an AUV dock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 smtClean="0"/>
              <a:t>Power and </a:t>
            </a:r>
            <a:r>
              <a:rPr lang="en-US" sz="2600" dirty="0" err="1" smtClean="0"/>
              <a:t>comms</a:t>
            </a:r>
            <a:r>
              <a:rPr lang="en-US" sz="2600" dirty="0" smtClean="0"/>
              <a:t> are available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 smtClean="0"/>
              <a:t>No wave action or biofouling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 smtClean="0"/>
              <a:t>Will require deep LRAUV</a:t>
            </a:r>
            <a:endParaRPr lang="en-US" sz="3200" dirty="0"/>
          </a:p>
        </p:txBody>
      </p:sp>
      <p:pic>
        <p:nvPicPr>
          <p:cNvPr id="1028" name="Picture 4" descr="https://www.mbari.org/wp-content/uploads/2014/11/mars-new-legend-720_sm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5" y="1932973"/>
            <a:ext cx="4570484" cy="381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63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 smtClean="0"/>
              <a:t>Northrop Grumman License Agreement</a:t>
            </a:r>
            <a:endParaRPr lang="en-US" sz="4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0936" y="1793810"/>
            <a:ext cx="11071353" cy="4451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Royalty free license.  Signed May 15th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New technology developed is Jointly owned IP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Existing MBARI IP remains owned by MBARI (and vice versa)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Patent procurement is Northrop </a:t>
            </a:r>
            <a:r>
              <a:rPr lang="en-US" sz="3200" b="0" dirty="0" err="1" smtClean="0"/>
              <a:t>Grummans</a:t>
            </a:r>
            <a:r>
              <a:rPr lang="en-US" sz="3200" b="0" dirty="0" smtClean="0"/>
              <a:t> responsibility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Future commercial license revenue is split</a:t>
            </a:r>
          </a:p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 smtClean="0"/>
              <a:t>MBARI has a right to use all Joint IP for our own use</a:t>
            </a:r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571500" indent="-5715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577183" y="5655906"/>
            <a:ext cx="90376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Slide from last year. Andy to update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97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 provisional patent cover sheet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5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should MBARI be developing  AUV Docking, now?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LRAUVs are ready: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Reliable: over </a:t>
            </a:r>
            <a:r>
              <a:rPr lang="en-US" sz="2400" dirty="0"/>
              <a:t>25,000 hours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Payloads: ESP, </a:t>
            </a:r>
            <a:r>
              <a:rPr lang="en-US" sz="2400" dirty="0" err="1" smtClean="0"/>
              <a:t>BioAcoustic</a:t>
            </a:r>
            <a:r>
              <a:rPr lang="en-US" sz="2400" dirty="0" smtClean="0"/>
              <a:t>, </a:t>
            </a:r>
            <a:r>
              <a:rPr lang="en-US" sz="2400" dirty="0" err="1" smtClean="0"/>
              <a:t>Biolum</a:t>
            </a:r>
            <a:r>
              <a:rPr lang="en-US" sz="2400" dirty="0" smtClean="0"/>
              <a:t>, Water Sampler, Imaging (soon)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On-Board Processing: Plankton Proxies, </a:t>
            </a:r>
            <a:r>
              <a:rPr lang="en-US" sz="2400" dirty="0" err="1" smtClean="0"/>
              <a:t>eDNA</a:t>
            </a:r>
            <a:r>
              <a:rPr lang="en-US" sz="2400" dirty="0" smtClean="0"/>
              <a:t> (soon)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Expanding Operator Pool for Routine Operations (Time-Series):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25 Now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New User Interface to Allow Novice Operators: 100? (soon) </a:t>
            </a:r>
          </a:p>
          <a:p>
            <a:pPr lvl="2"/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Time-Series operations are great, but </a:t>
            </a:r>
            <a:r>
              <a:rPr lang="en-US" sz="2400" b="1" dirty="0" smtClean="0"/>
              <a:t>Event Response </a:t>
            </a:r>
            <a:r>
              <a:rPr lang="en-US" sz="2400" dirty="0" smtClean="0"/>
              <a:t>is the “Killer App” for Long-Endurance, Mobile Robots Like our LRAUV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Existing 24/7/360 observatories: 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lvl="2"/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5400" y="530324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77183" y="5655906"/>
            <a:ext cx="10738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Slide from last year. Andy to update or remove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4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cking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5915" end="16897.0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931" y="181248"/>
            <a:ext cx="11129555" cy="626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5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Brett: no slide necessary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43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Niobicon</a:t>
            </a:r>
            <a:r>
              <a:rPr lang="en-US" dirty="0" smtClean="0"/>
              <a:t> technology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Uses pure Niobium, a chemical element with atomic number 41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Thin oxide layer isolate niobium in water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Submersible connector does not require waterproofing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Allows 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Limited to 60 V</a:t>
            </a:r>
            <a:endParaRPr lang="en-US" sz="2400" dirty="0" smtClean="0"/>
          </a:p>
          <a:p>
            <a:pPr lvl="2"/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006" y="3355545"/>
            <a:ext cx="6614809" cy="320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9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1012566" y="894372"/>
            <a:ext cx="4015217" cy="50295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6204695" y="1013720"/>
            <a:ext cx="4852278" cy="4790857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/>
          <a:lstStyle/>
          <a:p>
            <a:r>
              <a:rPr lang="en-US" dirty="0" smtClean="0"/>
              <a:t>Power Transfer device: AUV side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74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Transfer device: </a:t>
            </a:r>
            <a:r>
              <a:rPr lang="en-US" dirty="0" smtClean="0"/>
              <a:t>charging rod</a:t>
            </a:r>
            <a:endParaRPr lang="en-US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645389" y="1607912"/>
            <a:ext cx="7787990" cy="774571"/>
          </a:xfrm>
          <a:prstGeom prst="rect">
            <a:avLst/>
          </a:prstGeom>
        </p:spPr>
        <p:txBody>
          <a:bodyPr wrap="square" numCol="1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6’ long, ¾” diameter niobium tube bonded to fiberglass core</a:t>
            </a:r>
          </a:p>
          <a:p>
            <a:r>
              <a:rPr lang="en-US" dirty="0" smtClean="0"/>
              <a:t>Contacts are potted in resin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9" r="37355" b="23475"/>
          <a:stretch/>
        </p:blipFill>
        <p:spPr>
          <a:xfrm rot="5400000">
            <a:off x="321829" y="3259452"/>
            <a:ext cx="3919108" cy="28863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6201" y="3218459"/>
            <a:ext cx="3919107" cy="29393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7663723" y="3512736"/>
            <a:ext cx="3919107" cy="237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6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0" t="17769" r="10330" b="27135"/>
          <a:stretch/>
        </p:blipFill>
        <p:spPr>
          <a:xfrm>
            <a:off x="226906" y="738840"/>
            <a:ext cx="11796633" cy="521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7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4367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747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509" y="486703"/>
            <a:ext cx="10395678" cy="584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5805</TotalTime>
  <Words>342</Words>
  <Application>Microsoft Office PowerPoint</Application>
  <PresentationFormat>Widescreen</PresentationFormat>
  <Paragraphs>64</Paragraphs>
  <Slides>15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Arial</vt:lpstr>
      <vt:lpstr>Office Theme</vt:lpstr>
      <vt:lpstr>PowerPoint Presentation</vt:lpstr>
      <vt:lpstr>Why should MBARI be developing  AUV Docking, now?</vt:lpstr>
      <vt:lpstr>PowerPoint Presentation</vt:lpstr>
      <vt:lpstr>Brett: no slide necessary</vt:lpstr>
      <vt:lpstr>Niobicon technology</vt:lpstr>
      <vt:lpstr>Power Transfer device: AUV side</vt:lpstr>
      <vt:lpstr>Power Transfer device: charging rod</vt:lpstr>
      <vt:lpstr>PowerPoint Presentation</vt:lpstr>
      <vt:lpstr>PowerPoint Presentation</vt:lpstr>
      <vt:lpstr>PowerPoint Presentation</vt:lpstr>
      <vt:lpstr>PowerPoint Presentation</vt:lpstr>
      <vt:lpstr>New docking mooring in 2022</vt:lpstr>
      <vt:lpstr>Dock on MARS in 2023 and 2024</vt:lpstr>
      <vt:lpstr>Northrop Grumman License Agreement</vt:lpstr>
      <vt:lpstr>Show provisional patent cover sheet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Francois Cazenave</cp:lastModifiedBy>
  <cp:revision>531</cp:revision>
  <cp:lastPrinted>2019-01-30T18:37:10Z</cp:lastPrinted>
  <dcterms:created xsi:type="dcterms:W3CDTF">2019-01-30T18:15:38Z</dcterms:created>
  <dcterms:modified xsi:type="dcterms:W3CDTF">2022-06-01T21:23:01Z</dcterms:modified>
</cp:coreProperties>
</file>