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8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92A56-0A65-A723-506F-FBA106635B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681D7B-4617-D05F-C348-B0C1C8EA89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8FD7FF-1203-47A7-37E5-4E7794FEE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0241D-8D35-485C-A839-6A735F2E8F1C}" type="datetimeFigureOut">
              <a:rPr lang="en-US" smtClean="0"/>
              <a:t>7/16/2026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2159D3-68DA-3DEF-D81F-B6EC208F3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408E84-2921-1DB7-4A5B-56266E171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AA79D-0846-4F2E-8790-B76B1C3C1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228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6A2CA-6304-4465-7A34-687DF2A02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48FD3-4315-C1A6-A6E6-738D41FA01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AA40DF-2324-4212-D32B-019303A0E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0241D-8D35-485C-A839-6A735F2E8F1C}" type="datetimeFigureOut">
              <a:rPr lang="en-US" smtClean="0"/>
              <a:t>7/16/2026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0C4C24-6FE1-8A2D-C5BC-04564231E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C75DC5-5E98-65F5-EB8B-DD4564119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AA79D-0846-4F2E-8790-B76B1C3C1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773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C8477-7202-2686-E561-0A73623F0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9F188E-BE9A-4D34-50C0-6F809C693D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92938-C310-B11C-39A6-8E0CA5A5E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0241D-8D35-485C-A839-6A735F2E8F1C}" type="datetimeFigureOut">
              <a:rPr lang="en-US" smtClean="0"/>
              <a:t>7/16/2026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C16E60-70ED-4018-FDD4-3B2FE5A20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6F44C6-E5D7-A22D-86D3-5926E87CF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AA79D-0846-4F2E-8790-B76B1C3C1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428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F2581-BED3-84DE-8984-B5ECE84F6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926BE-8CFE-8EB2-397C-F6EEF3458F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CB1BAC-ECA3-3A65-0ACD-39D30938A8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083741-87A7-5214-A87E-D84F2872B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0241D-8D35-485C-A839-6A735F2E8F1C}" type="datetimeFigureOut">
              <a:rPr lang="en-US" smtClean="0"/>
              <a:t>7/16/2026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B33038-222A-726D-E61A-55DA124D8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526BA3-15CB-E75D-8DB0-147AA06F6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AA79D-0846-4F2E-8790-B76B1C3C1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990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0F36D-54A6-C9C0-E079-07FD4D986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D752F6-2F45-3555-5468-BCEF9F774F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22AEA0-0A6A-5D45-41F3-8BC32A43FB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39E7A1-2FAD-28DA-AEBD-02CD066AD8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5A1301-935F-2885-EBC0-E9F860D804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E1C3897-E3A9-F508-7CF4-06077AF71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0241D-8D35-485C-A839-6A735F2E8F1C}" type="datetimeFigureOut">
              <a:rPr lang="en-US" smtClean="0"/>
              <a:t>7/16/2026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D7BB03-E1E1-3C3E-F6E1-E60DEA6B6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41F8D1-679A-ECD0-DB35-24CD9AF1A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AA79D-0846-4F2E-8790-B76B1C3C1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864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5C166-DE1B-3369-DB77-3ECFE82F9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0C70FA-82C0-97E4-0A30-E19AEFC62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0241D-8D35-485C-A839-6A735F2E8F1C}" type="datetimeFigureOut">
              <a:rPr lang="en-US" smtClean="0"/>
              <a:t>7/16/2026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198940-4D4B-4989-D540-BA8623B10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AB8736-6CDE-4A3D-7127-2AA37A2B6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AA79D-0846-4F2E-8790-B76B1C3C1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111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DE4D63-034B-D82A-C587-9105055B7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0241D-8D35-485C-A839-6A735F2E8F1C}" type="datetimeFigureOut">
              <a:rPr lang="en-US" smtClean="0"/>
              <a:t>7/16/2026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49DAEB-C569-5528-A342-BB9E82D5C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51D005-A8B0-C05B-DAF5-5BFA0AE68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AA79D-0846-4F2E-8790-B76B1C3C1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092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C6713-ED37-FF08-A11C-C9ED82FC7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B6AD73-39A1-A30C-D89A-9DC3B59A3F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6208D6-E3E4-9953-5E76-27E553DB29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8C6091-BB82-05C2-F25D-F0CDF2C0E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0241D-8D35-485C-A839-6A735F2E8F1C}" type="datetimeFigureOut">
              <a:rPr lang="en-US" smtClean="0"/>
              <a:t>7/16/2026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6B367F-DB44-DF44-EF1B-95DA3E633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B39937-06B3-B108-CDD9-70E6D5BBA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AA79D-0846-4F2E-8790-B76B1C3C1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104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79F45-9E81-A7F3-6F0B-4201783C3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736294-2EBE-AA97-20BE-39E3173323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108095-2A70-F678-D96C-677001F79C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3D7417-C27D-AD95-5F30-698F8238F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0241D-8D35-485C-A839-6A735F2E8F1C}" type="datetimeFigureOut">
              <a:rPr lang="en-US" smtClean="0"/>
              <a:t>7/16/2026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B81B24-0D9F-D472-2DE0-58B9F007D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797838-DE33-0F94-85C9-9C7774B0A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AA79D-0846-4F2E-8790-B76B1C3C1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895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60284-1892-77B2-2501-0D5F65CA3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BCF471-78EF-7600-027E-1E9888FC59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A73D2-5124-6F94-0885-C55F4FC03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0241D-8D35-485C-A839-6A735F2E8F1C}" type="datetimeFigureOut">
              <a:rPr lang="en-US" smtClean="0"/>
              <a:t>7/16/2026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720D30-FE92-C497-D419-10519359F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630392-89B0-8295-C57F-540430BC4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AA79D-0846-4F2E-8790-B76B1C3C1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881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E7B363-DF9A-40E5-DE44-42C6FA0E40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02F415-736E-7A68-2413-1B363DE618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AC5C46-CBE4-A96D-108C-0D5359A39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0241D-8D35-485C-A839-6A735F2E8F1C}" type="datetimeFigureOut">
              <a:rPr lang="en-US" smtClean="0"/>
              <a:t>7/16/2026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10709B-A442-D587-71BD-99711E1F3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7F1512-C8E1-5DBA-D2B2-AE97A4B75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AA79D-0846-4F2E-8790-B76B1C3C1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39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3F5B45-FB60-7962-AECD-1CDD75D76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0C8FA1-70BE-6041-26F6-091AE79977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C420EA-4489-7F9A-41E8-0548E2011C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A0241D-8D35-485C-A839-6A735F2E8F1C}" type="datetimeFigureOut">
              <a:rPr lang="en-US" smtClean="0"/>
              <a:t>7/16/2026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B53FD-75D5-42A1-A46D-8FF4BDA8CB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13A0DA-CC7E-B611-7BAC-A75168A73E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BAA79D-0846-4F2E-8790-B76B1C3C1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623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5A2B94AC-659E-5743-7F8B-41069E96DC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5883" y="0"/>
            <a:ext cx="3642585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4103100-1296-C4C7-44B6-29E85CA2FA91}"/>
              </a:ext>
            </a:extLst>
          </p:cNvPr>
          <p:cNvSpPr txBox="1"/>
          <p:nvPr/>
        </p:nvSpPr>
        <p:spPr>
          <a:xfrm>
            <a:off x="3407824" y="334587"/>
            <a:ext cx="2016119" cy="64633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Motor Controller &amp; Charge Rectifier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616891-E9B6-EA6A-B8D3-24CC742DEB25}"/>
              </a:ext>
            </a:extLst>
          </p:cNvPr>
          <p:cNvSpPr txBox="1"/>
          <p:nvPr/>
        </p:nvSpPr>
        <p:spPr>
          <a:xfrm>
            <a:off x="3247257" y="1315505"/>
            <a:ext cx="1473427" cy="64633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Arm &amp; Brush Mechanism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839386-876B-4146-D0FA-12368A7B6E55}"/>
              </a:ext>
            </a:extLst>
          </p:cNvPr>
          <p:cNvSpPr txBox="1"/>
          <p:nvPr/>
        </p:nvSpPr>
        <p:spPr>
          <a:xfrm>
            <a:off x="3852014" y="3978739"/>
            <a:ext cx="1737340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Linear Actuator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6C34E0-18FA-909A-4036-2546C9C1E116}"/>
              </a:ext>
            </a:extLst>
          </p:cNvPr>
          <p:cNvSpPr txBox="1"/>
          <p:nvPr/>
        </p:nvSpPr>
        <p:spPr>
          <a:xfrm>
            <a:off x="3983970" y="5173163"/>
            <a:ext cx="1737340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Rod Deflector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5E15C7-CDA3-C274-7226-B5ECAC5A04C0}"/>
              </a:ext>
            </a:extLst>
          </p:cNvPr>
          <p:cNvSpPr txBox="1"/>
          <p:nvPr/>
        </p:nvSpPr>
        <p:spPr>
          <a:xfrm>
            <a:off x="3407824" y="3182487"/>
            <a:ext cx="1737340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Docking Rod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46695A5-2EF4-5A99-6194-E43565311F0A}"/>
              </a:ext>
            </a:extLst>
          </p:cNvPr>
          <p:cNvCxnSpPr>
            <a:cxnSpLocks/>
          </p:cNvCxnSpPr>
          <p:nvPr/>
        </p:nvCxnSpPr>
        <p:spPr>
          <a:xfrm>
            <a:off x="5423943" y="969668"/>
            <a:ext cx="1008059" cy="1182016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D76A600-14B3-55D3-D698-E366592FECCF}"/>
              </a:ext>
            </a:extLst>
          </p:cNvPr>
          <p:cNvCxnSpPr>
            <a:cxnSpLocks/>
          </p:cNvCxnSpPr>
          <p:nvPr/>
        </p:nvCxnSpPr>
        <p:spPr>
          <a:xfrm>
            <a:off x="4722150" y="1938841"/>
            <a:ext cx="562403" cy="212843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FA3DE68-13E3-5573-39BE-0120EF6F22A3}"/>
              </a:ext>
            </a:extLst>
          </p:cNvPr>
          <p:cNvCxnSpPr>
            <a:cxnSpLocks/>
          </p:cNvCxnSpPr>
          <p:nvPr/>
        </p:nvCxnSpPr>
        <p:spPr>
          <a:xfrm flipV="1">
            <a:off x="5137729" y="1900649"/>
            <a:ext cx="737962" cy="1265406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2203990-6196-E28E-6CD1-122A164AEF79}"/>
              </a:ext>
            </a:extLst>
          </p:cNvPr>
          <p:cNvCxnSpPr>
            <a:cxnSpLocks/>
          </p:cNvCxnSpPr>
          <p:nvPr/>
        </p:nvCxnSpPr>
        <p:spPr>
          <a:xfrm flipV="1">
            <a:off x="5589354" y="3367153"/>
            <a:ext cx="338618" cy="623994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F0E8C1C-D1C6-5361-49ED-79B25749DD23}"/>
              </a:ext>
            </a:extLst>
          </p:cNvPr>
          <p:cNvCxnSpPr>
            <a:cxnSpLocks/>
          </p:cNvCxnSpPr>
          <p:nvPr/>
        </p:nvCxnSpPr>
        <p:spPr>
          <a:xfrm>
            <a:off x="5707541" y="5173163"/>
            <a:ext cx="891363" cy="196157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med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76629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>MBARI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Brett Hobson</dc:creator>
  <cp:lastModifiedBy>Brett Hobson</cp:lastModifiedBy>
  <cp:revision>1</cp:revision>
  <dcterms:created xsi:type="dcterms:W3CDTF">2026-08-27T00:34:31Z</dcterms:created>
  <dcterms:modified xsi:type="dcterms:W3CDTF">2026-08-27T00:35:01Z</dcterms:modified>
</cp:coreProperties>
</file>