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ti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89" r:id="rId2"/>
    <p:sldId id="39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84" d="100"/>
          <a:sy n="184" d="100"/>
        </p:scale>
        <p:origin x="11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30B77-1BBA-4247-875A-E60E0ACB4DDF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A79CF-2680-48E3-A449-B122670F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66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B5FC56-AB41-4344-BBAC-09C591DAB4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1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03B7A-D888-41BA-AB89-B9D538FFF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B0068B-B3F8-4750-B024-C6E38DB85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6740A-57E2-4A51-AF46-1ECFBE39F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59CE-B298-4CFC-A898-F5CD3AD9EA57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BE899-654D-4D28-9892-D314E63A5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84666-C134-453A-BB87-17F2B642F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3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F1223-4D96-40D6-A5D5-43DBB7EF5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812D3-4A32-4C68-94B6-5520020AD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A2733-5656-487D-AE98-83EB45BC4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B7A61-20BB-418E-9D6E-F601C082D133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C6CAC-C0FA-4188-819E-A018D5CFC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9C4A0-1A82-4087-A70F-CD30E525A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AAAFFF-1C0B-4493-BABF-87BA191D2E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B701AD-1D2A-4F57-AE1F-145C17068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59A5-6680-4CC9-8107-0ADE84315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122C3-5C4A-407B-B2B3-817839EA1B31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65DA9-45AD-40F4-B685-A1046E863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EC97E-7E36-4282-8F17-DB3CCB50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433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E27672-01AD-4FAC-8596-166316FFA63B}" type="datetime1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MBARI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hape 11">
            <a:extLst>
              <a:ext uri="{FF2B5EF4-FFF2-40B4-BE49-F238E27FC236}">
                <a16:creationId xmlns:a16="http://schemas.microsoft.com/office/drawing/2014/main" id="{4FFE51C7-667F-1DD9-24F8-37260B1E9A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lIns="91425" tIns="91425" rIns="91425" bIns="91425" anchor="ctr" anchorCtr="0">
            <a:norm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97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50E67-8BB7-4D86-B5CC-0E72971E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C0A0E-9208-4ED6-9A2C-99311555F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510F8-531C-45AF-B8E7-DE074A478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5540-A452-4762-AAC6-FFBF8A574D33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F1658-32DE-43AE-B8AB-E357D6F64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E410A-D71C-4EE2-B1E7-27DC20D27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55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409C7-D4C6-4566-91B2-FB27EB2C0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12194-4264-4245-8737-3F26B36D0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701F2-A6D3-457D-B11E-DD37CE5E9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472B-492A-49C0-9ADC-B030FE689722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E01C8-A481-4EA7-BEBC-AD99964D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67F38-4361-4C8D-B1D1-F8BDA892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4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14157-4FDD-48AC-B6A9-EA1694B35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B12DD-65D6-4479-A885-0B513290F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84613D-81E8-4CE3-8E7B-2367D8830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00B06B-D497-49B2-BF7D-6BACF79F0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ED601-E520-4910-8957-AFA1BF1C90B2}" type="datetime1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7B414A-8172-45B8-BA78-E5D6AD78D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A5959-9DD9-444C-BBA1-2A0018FC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3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EAFA2-C1F7-41A3-98D8-297295AEC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98938-C7F7-4B88-937F-188F2D281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75B26-D320-47D1-8AC5-607165488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D7978B-620E-4F11-A97F-40A0DC0F1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86010-DD36-48DC-A053-A28E38FE49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47ED38-7246-4A77-B783-7331F2F6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1EE4-765F-4C72-BCAB-90AF1898CE3D}" type="datetime1">
              <a:rPr lang="en-US" smtClean="0"/>
              <a:t>11/25/2024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C985F5-A315-43C8-BE59-3B2B60EFF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8F5204-7E52-445D-B70E-30AA01FD8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404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3F016-F791-44D0-A804-D7DFF733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BC2C4D-1DD7-413A-80CE-4D0EE887E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9DA1D-5AB3-47B9-A76A-37299C4AFA00}" type="datetime1">
              <a:rPr lang="en-US" smtClean="0"/>
              <a:t>11/25/2024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3A39D5-A6FC-455A-AB29-4AC61602C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13A0E2-9C34-42D3-BCE6-C9C054BBF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0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1AB15-E372-456E-A6CB-F94B14FD3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1FCB-9F3F-4313-AE2F-747592F79B80}" type="datetime1">
              <a:rPr lang="en-US" smtClean="0"/>
              <a:t>11/25/2024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2675F5-BCDB-47C5-9CE3-2112E8AFB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7466C-B9CC-49D2-AE93-C78B7AF02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5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BC2A5-8102-4D96-99BF-9E5498E63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E558C-091B-4668-BBDF-9C4665AB2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B17F8-1522-4BE9-A058-DBC680917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96F711-E121-4B6E-B979-52CE3FC38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7585-2739-4866-BCBB-E592EFE78ECA}" type="datetime1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A846F-E3FA-42B0-981D-0DB3B4062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948BF3-3488-4AF2-8A92-0ED8ABF2F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8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B53CA-F8C1-41D5-9637-A25AFF6E6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BA04DE-2A4C-4BEE-A354-11EF3BCFCF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60CC1-0935-4E19-B3E4-509802EE6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6290E-4DAD-4D76-8ED0-142489D0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BC3F-FBFD-4F01-8FE8-A559A3BFBAE9}" type="datetime1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073106-5DB0-4AE0-9EFA-5194795EB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14FAF-BB66-4E43-916C-8FED8A2A3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55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F99368-63F8-40A3-98B0-B33756E4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4556F-436E-4BB4-BE4A-883D210F3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7F20F-E8F7-488E-8B62-EF962EEB2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BFCC7-B27D-4BE0-A7E6-A535CD9C80A1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F78F8-A317-4B69-8FCD-A4C3EFA01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82EFB-9814-41D4-90F0-5042DA7D1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9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"/><Relationship Id="rId3" Type="http://schemas.microsoft.com/office/2007/relationships/media" Target="../media/media2.MOV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2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Docking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2B97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Persistent Operations</a:t>
            </a:r>
            <a:endParaRPr lang="en-US" sz="480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44"/>
          <p:cNvSpPr txBox="1">
            <a:spLocks/>
          </p:cNvSpPr>
          <p:nvPr/>
        </p:nvSpPr>
        <p:spPr>
          <a:xfrm>
            <a:off x="880700" y="-266974"/>
            <a:ext cx="9727769" cy="1143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7084" y="1515174"/>
            <a:ext cx="68503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Omni-directional, compliant vertical line dock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sliding contact power transfer: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Patent pending with Northrop Grumman; 500 Watts (48v @ 11 amps)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1+ Mbps data transfer, plus acoustic modem backup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Web-based dock control interface with live video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Input power: Solar, wind, wave, cable, battery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098075-691B-4E44-9FCD-8829B05D4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416" y="1310776"/>
            <a:ext cx="4030393" cy="514545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4FCD762-F688-F140-5487-2426E71160F9}"/>
              </a:ext>
            </a:extLst>
          </p:cNvPr>
          <p:cNvGrpSpPr/>
          <p:nvPr/>
        </p:nvGrpSpPr>
        <p:grpSpPr>
          <a:xfrm>
            <a:off x="517085" y="4285878"/>
            <a:ext cx="1761428" cy="1990764"/>
            <a:chOff x="517085" y="4233626"/>
            <a:chExt cx="1761428" cy="19907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7085" y="4233626"/>
              <a:ext cx="1761428" cy="170029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895A56-0A29-4CA8-AEA6-E0483D698CD8}"/>
                </a:ext>
              </a:extLst>
            </p:cNvPr>
            <p:cNvSpPr txBox="1"/>
            <p:nvPr/>
          </p:nvSpPr>
          <p:spPr>
            <a:xfrm>
              <a:off x="517085" y="5947391"/>
              <a:ext cx="17614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Solar for 1 LRAUV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39BECFD-D720-6738-A9C7-C47CD4E345C0}"/>
              </a:ext>
            </a:extLst>
          </p:cNvPr>
          <p:cNvGrpSpPr/>
          <p:nvPr/>
        </p:nvGrpSpPr>
        <p:grpSpPr>
          <a:xfrm>
            <a:off x="2671345" y="4285878"/>
            <a:ext cx="2285741" cy="2000308"/>
            <a:chOff x="2759125" y="4233626"/>
            <a:chExt cx="2285741" cy="20003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39EB74A-1F6B-4C8D-80DF-28207C1C4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59125" y="4233626"/>
              <a:ext cx="2285740" cy="170029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9ECB72-009C-4A36-940B-75F266D70052}"/>
                </a:ext>
              </a:extLst>
            </p:cNvPr>
            <p:cNvSpPr txBox="1"/>
            <p:nvPr/>
          </p:nvSpPr>
          <p:spPr>
            <a:xfrm>
              <a:off x="2759125" y="5956935"/>
              <a:ext cx="22857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Homing to Dock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E7CDA45-5AFC-9DA7-E155-925A41DE7715}"/>
              </a:ext>
            </a:extLst>
          </p:cNvPr>
          <p:cNvGrpSpPr/>
          <p:nvPr/>
        </p:nvGrpSpPr>
        <p:grpSpPr>
          <a:xfrm>
            <a:off x="5349918" y="4285878"/>
            <a:ext cx="1657888" cy="1990764"/>
            <a:chOff x="5349918" y="4233626"/>
            <a:chExt cx="1657888" cy="199076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1315EAA-C513-4CCA-97BA-B4431E2C4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9918" y="4233626"/>
              <a:ext cx="1657888" cy="170029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F0C474E-5594-406E-BFF3-594B7D02F5AF}"/>
                </a:ext>
              </a:extLst>
            </p:cNvPr>
            <p:cNvSpPr txBox="1"/>
            <p:nvPr/>
          </p:nvSpPr>
          <p:spPr>
            <a:xfrm>
              <a:off x="5349918" y="5947391"/>
              <a:ext cx="1657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AUV Parked on Dock</a:t>
              </a:r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44D5B-523C-4645-A7E9-1F0D7D069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66161A5-CDBF-4A49-B267-7314E57A28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683" y="177100"/>
            <a:ext cx="1916126" cy="34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8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5DBFF-9F32-4F38-B7BB-158F04995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7491" y="173822"/>
            <a:ext cx="10972800" cy="1143000"/>
          </a:xfrm>
        </p:spPr>
        <p:txBody>
          <a:bodyPr/>
          <a:lstStyle/>
          <a:p>
            <a:r>
              <a:rPr lang="en-US" dirty="0"/>
              <a:t>LRAUV Docking Video</a:t>
            </a:r>
          </a:p>
        </p:txBody>
      </p:sp>
      <p:pic>
        <p:nvPicPr>
          <p:cNvPr id="3" name="Docked_w_Dock_light">
            <a:hlinkClick r:id="" action="ppaction://media"/>
            <a:extLst>
              <a:ext uri="{FF2B5EF4-FFF2-40B4-BE49-F238E27FC236}">
                <a16:creationId xmlns:a16="http://schemas.microsoft.com/office/drawing/2014/main" id="{7A8B43D9-B1E3-4427-BDE5-16CEE1CF2B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18800" y="2287312"/>
            <a:ext cx="5093631" cy="2865167"/>
          </a:xfrm>
          <a:prstGeom prst="rect">
            <a:avLst/>
          </a:prstGeom>
        </p:spPr>
      </p:pic>
      <p:pic>
        <p:nvPicPr>
          <p:cNvPr id="4" name="Arm Demo in Lab">
            <a:hlinkClick r:id="" action="ppaction://media"/>
            <a:extLst>
              <a:ext uri="{FF2B5EF4-FFF2-40B4-BE49-F238E27FC236}">
                <a16:creationId xmlns:a16="http://schemas.microsoft.com/office/drawing/2014/main" id="{F7112F79-F665-46B6-89F4-A4639523CB0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2163" y="2229158"/>
            <a:ext cx="4266105" cy="23996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1C6795-CE34-4E62-B793-68EC0669E201}"/>
              </a:ext>
            </a:extLst>
          </p:cNvPr>
          <p:cNvSpPr txBox="1"/>
          <p:nvPr/>
        </p:nvSpPr>
        <p:spPr>
          <a:xfrm>
            <a:off x="145473" y="4894116"/>
            <a:ext cx="1241714" cy="9507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Position of camera (optional)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7E9C7D-2F5F-4E38-8318-B586D96336B2}"/>
              </a:ext>
            </a:extLst>
          </p:cNvPr>
          <p:cNvSpPr/>
          <p:nvPr/>
        </p:nvSpPr>
        <p:spPr>
          <a:xfrm>
            <a:off x="3348425" y="5553337"/>
            <a:ext cx="1358834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dirty="0"/>
              <a:t>Capture arm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02D8A7-5F3E-4596-8790-4706BD3BB013}"/>
              </a:ext>
            </a:extLst>
          </p:cNvPr>
          <p:cNvSpPr txBox="1"/>
          <p:nvPr/>
        </p:nvSpPr>
        <p:spPr>
          <a:xfrm>
            <a:off x="4144176" y="4894117"/>
            <a:ext cx="1601997" cy="3740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Dock deflector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A8BB6C8-0391-4CCD-ABA6-8D4F98AB2447}"/>
              </a:ext>
            </a:extLst>
          </p:cNvPr>
          <p:cNvCxnSpPr>
            <a:cxnSpLocks/>
          </p:cNvCxnSpPr>
          <p:nvPr/>
        </p:nvCxnSpPr>
        <p:spPr>
          <a:xfrm flipV="1">
            <a:off x="893618" y="3299114"/>
            <a:ext cx="1023506" cy="15950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99BFF06-1256-46BF-99A1-2509A7B64F20}"/>
              </a:ext>
            </a:extLst>
          </p:cNvPr>
          <p:cNvCxnSpPr>
            <a:cxnSpLocks/>
          </p:cNvCxnSpPr>
          <p:nvPr/>
        </p:nvCxnSpPr>
        <p:spPr>
          <a:xfrm flipH="1" flipV="1">
            <a:off x="2722418" y="4218709"/>
            <a:ext cx="849131" cy="13224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9DB035B-50F6-455D-9392-BFD54839FFED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4716803" y="3758045"/>
            <a:ext cx="228372" cy="11360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8ECD149-1E33-45E6-8F20-58DAD5D61673}"/>
              </a:ext>
            </a:extLst>
          </p:cNvPr>
          <p:cNvSpPr txBox="1"/>
          <p:nvPr/>
        </p:nvSpPr>
        <p:spPr>
          <a:xfrm>
            <a:off x="7079244" y="1766310"/>
            <a:ext cx="357274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Video showing docking rod capture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9CC754-351C-467E-BEE7-251F9242A34C}"/>
              </a:ext>
            </a:extLst>
          </p:cNvPr>
          <p:cNvSpPr txBox="1"/>
          <p:nvPr/>
        </p:nvSpPr>
        <p:spPr>
          <a:xfrm>
            <a:off x="812163" y="1766309"/>
            <a:ext cx="3986507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Video showing side mount capture arm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1EDACF6-97FB-48CA-8A4F-A27BA97AA7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637" y="173822"/>
            <a:ext cx="1916126" cy="34572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C9FFECF-EFCC-415F-978C-4E569A299F33}"/>
              </a:ext>
            </a:extLst>
          </p:cNvPr>
          <p:cNvSpPr txBox="1"/>
          <p:nvPr/>
        </p:nvSpPr>
        <p:spPr>
          <a:xfrm>
            <a:off x="1652681" y="5081154"/>
            <a:ext cx="151654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Power transfer components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9B7E936-6716-4009-877A-62E7AD116177}"/>
              </a:ext>
            </a:extLst>
          </p:cNvPr>
          <p:cNvCxnSpPr>
            <a:cxnSpLocks/>
          </p:cNvCxnSpPr>
          <p:nvPr/>
        </p:nvCxnSpPr>
        <p:spPr>
          <a:xfrm flipV="1">
            <a:off x="1998579" y="3664847"/>
            <a:ext cx="469254" cy="14163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76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100</Words>
  <Application>Microsoft Office PowerPoint</Application>
  <PresentationFormat>Widescreen</PresentationFormat>
  <Paragraphs>22</Paragraphs>
  <Slides>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Times New Roman</vt:lpstr>
      <vt:lpstr>Office Theme</vt:lpstr>
      <vt:lpstr>Docking For Persistent Operations</vt:lpstr>
      <vt:lpstr>LRAUV Docking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4</cp:revision>
  <dcterms:created xsi:type="dcterms:W3CDTF">2024-11-26T00:00:09Z</dcterms:created>
  <dcterms:modified xsi:type="dcterms:W3CDTF">2024-11-26T00:21:20Z</dcterms:modified>
</cp:coreProperties>
</file>