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61" r:id="rId2"/>
    <p:sldId id="546" r:id="rId3"/>
    <p:sldId id="563" r:id="rId4"/>
    <p:sldId id="547" r:id="rId5"/>
    <p:sldId id="548" r:id="rId6"/>
    <p:sldId id="545" r:id="rId7"/>
    <p:sldId id="555" r:id="rId8"/>
    <p:sldId id="564" r:id="rId9"/>
    <p:sldId id="565" r:id="rId10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78" autoAdjust="0"/>
    <p:restoredTop sz="82024"/>
  </p:normalViewPr>
  <p:slideViewPr>
    <p:cSldViewPr snapToGrid="0" snapToObjects="1">
      <p:cViewPr varScale="1">
        <p:scale>
          <a:sx n="131" d="100"/>
          <a:sy n="131" d="100"/>
        </p:scale>
        <p:origin x="156" y="2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6/22/2026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78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78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36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76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7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51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C5A6B25-F83C-45D5-976C-E95B2E8CC719}"/>
              </a:ext>
            </a:extLst>
          </p:cNvPr>
          <p:cNvGrpSpPr/>
          <p:nvPr/>
        </p:nvGrpSpPr>
        <p:grpSpPr>
          <a:xfrm>
            <a:off x="1240084" y="341923"/>
            <a:ext cx="8198338" cy="6174154"/>
            <a:chOff x="1438031" y="148492"/>
            <a:chExt cx="8198338" cy="6174154"/>
          </a:xfrm>
        </p:grpSpPr>
        <p:pic>
          <p:nvPicPr>
            <p:cNvPr id="10" name="image2.jpg">
              <a:extLst>
                <a:ext uri="{FF2B5EF4-FFF2-40B4-BE49-F238E27FC236}">
                  <a16:creationId xmlns:a16="http://schemas.microsoft.com/office/drawing/2014/main" id="{BFE7952A-7971-491E-82AB-19F4431DA7D2}"/>
                </a:ext>
              </a:extLst>
            </p:cNvPr>
            <p:cNvPicPr/>
            <p:nvPr/>
          </p:nvPicPr>
          <p:blipFill rotWithShape="1">
            <a:blip r:embed="rId3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DCA539-7494-4E53-933C-49811CE71A95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451EFB-03CE-4F23-A54E-2C4E7CB90F7D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435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6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5CFF4FF-24DA-4107-94A2-462916589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44"/>
          <a:stretch/>
        </p:blipFill>
        <p:spPr>
          <a:xfrm>
            <a:off x="-73152" y="0"/>
            <a:ext cx="12265152" cy="750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6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287" y="293985"/>
            <a:ext cx="9264091" cy="608910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accent1"/>
                </a:solidFill>
              </a:rPr>
              <a:t>Niobicon</a:t>
            </a:r>
            <a:r>
              <a:rPr lang="en-US" sz="3600" dirty="0">
                <a:solidFill>
                  <a:schemeClr val="accent1"/>
                </a:solidFill>
              </a:rPr>
              <a:t> Technology for Power Transfer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091" y="1330694"/>
            <a:ext cx="113650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3109306"/>
            <a:ext cx="6164568" cy="36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90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8864837" y="2038519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3759421" y="1381406"/>
            <a:ext cx="4282610" cy="42284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4511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and Data Transfer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-275942" y="2394565"/>
            <a:ext cx="4347840" cy="26401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23863" y="5240474"/>
            <a:ext cx="2333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2329" y="5747443"/>
            <a:ext cx="295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0114" y="5901331"/>
            <a:ext cx="2333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398353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E22B37E0-4D5F-4B10-8382-C540C8B23AB6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998463" y="1402683"/>
            <a:ext cx="5194629" cy="5331596"/>
          </a:xfrm>
          <a:prstGeom prst="rect">
            <a:avLst/>
          </a:prstGeom>
          <a:ln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9BA427-C22A-45C2-BD19-F7CC8240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12811" r="12586" b="7986"/>
          <a:stretch/>
        </p:blipFill>
        <p:spPr>
          <a:xfrm>
            <a:off x="732971" y="1473200"/>
            <a:ext cx="3345543" cy="48550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3475ED-F5AC-4A1E-94D6-A06C297AF297}"/>
              </a:ext>
            </a:extLst>
          </p:cNvPr>
          <p:cNvSpPr txBox="1">
            <a:spLocks/>
          </p:cNvSpPr>
          <p:nvPr/>
        </p:nvSpPr>
        <p:spPr>
          <a:xfrm>
            <a:off x="108641" y="317501"/>
            <a:ext cx="5338682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accent1"/>
                </a:solidFill>
              </a:rPr>
              <a:t>Solar Powered Dock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AD1750-E984-4CE5-BB3C-751EBF09B5EE}"/>
              </a:ext>
            </a:extLst>
          </p:cNvPr>
          <p:cNvSpPr txBox="1">
            <a:spLocks/>
          </p:cNvSpPr>
          <p:nvPr/>
        </p:nvSpPr>
        <p:spPr>
          <a:xfrm>
            <a:off x="4515820" y="354333"/>
            <a:ext cx="7314230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~15 Watts:  Recharge one LRAUV each week or two</a:t>
            </a:r>
          </a:p>
        </p:txBody>
      </p:sp>
    </p:spTree>
    <p:extLst>
      <p:ext uri="{BB962C8B-B14F-4D97-AF65-F5344CB8AC3E}">
        <p14:creationId xmlns:p14="http://schemas.microsoft.com/office/powerpoint/2010/main" val="43442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387753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240A36-ED00-4D95-81B8-B46699BD8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0310"/>
            <a:ext cx="12192000" cy="297737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FB8A5E5-FC07-43F0-B33E-906515B8D718}"/>
              </a:ext>
            </a:extLst>
          </p:cNvPr>
          <p:cNvSpPr txBox="1">
            <a:spLocks/>
          </p:cNvSpPr>
          <p:nvPr/>
        </p:nvSpPr>
        <p:spPr>
          <a:xfrm>
            <a:off x="4515820" y="354333"/>
            <a:ext cx="7314230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~200 Watts:  Recharge one LRAUV each day or two</a:t>
            </a:r>
          </a:p>
        </p:txBody>
      </p:sp>
    </p:spTree>
    <p:extLst>
      <p:ext uri="{BB962C8B-B14F-4D97-AF65-F5344CB8AC3E}">
        <p14:creationId xmlns:p14="http://schemas.microsoft.com/office/powerpoint/2010/main" val="259767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73F066-0DA8-4C20-99F1-5311C49FCC4B}"/>
              </a:ext>
            </a:extLst>
          </p:cNvPr>
          <p:cNvSpPr txBox="1"/>
          <p:nvPr/>
        </p:nvSpPr>
        <p:spPr>
          <a:xfrm>
            <a:off x="413485" y="1219180"/>
            <a:ext cx="11365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Solar-powered Dock to be deployed – September 1</a:t>
            </a:r>
            <a:r>
              <a:rPr lang="en-US" sz="2400" baseline="30000" dirty="0">
                <a:solidFill>
                  <a:srgbClr val="004261"/>
                </a:solidFill>
              </a:rPr>
              <a:t>st</a:t>
            </a:r>
            <a:endParaRPr lang="en-US" sz="2400" dirty="0">
              <a:solidFill>
                <a:srgbClr val="004261"/>
              </a:solidFill>
            </a:endParaRPr>
          </a:p>
          <a:p>
            <a:pPr lvl="1"/>
            <a:r>
              <a:rPr lang="en-US" sz="2400" dirty="0">
                <a:solidFill>
                  <a:srgbClr val="004261"/>
                </a:solidFill>
              </a:rPr>
              <a:t>- minor updates to previous deployments.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Wave-powered Dock to be deployed September 15</a:t>
            </a:r>
            <a:r>
              <a:rPr lang="en-US" sz="2400" baseline="30000" dirty="0">
                <a:solidFill>
                  <a:srgbClr val="004261"/>
                </a:solidFill>
              </a:rPr>
              <a:t>th</a:t>
            </a:r>
            <a:r>
              <a:rPr lang="en-US" sz="2400" dirty="0">
                <a:solidFill>
                  <a:srgbClr val="004261"/>
                </a:solidFill>
              </a:rPr>
              <a:t>  </a:t>
            </a:r>
          </a:p>
          <a:p>
            <a:pPr marL="800100" lvl="1" indent="-342900">
              <a:buFontTx/>
              <a:buChar char="-"/>
            </a:pPr>
            <a:r>
              <a:rPr lang="en-US" sz="2400" dirty="0">
                <a:solidFill>
                  <a:srgbClr val="004261"/>
                </a:solidFill>
              </a:rPr>
              <a:t>New hardware and mooring.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207A51-5A9C-4EB1-800B-DB31C88AF5F0}"/>
              </a:ext>
            </a:extLst>
          </p:cNvPr>
          <p:cNvSpPr txBox="1"/>
          <p:nvPr/>
        </p:nvSpPr>
        <p:spPr>
          <a:xfrm>
            <a:off x="499262" y="432564"/>
            <a:ext cx="113650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4261"/>
                </a:solidFill>
              </a:rPr>
              <a:t>Status and Plans</a:t>
            </a:r>
          </a:p>
          <a:p>
            <a:pPr lvl="2"/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8674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14752</TotalTime>
  <Words>117</Words>
  <Application>Microsoft Office PowerPoint</Application>
  <PresentationFormat>Widescreen</PresentationFormat>
  <Paragraphs>31</Paragraphs>
  <Slides>9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Office Theme</vt:lpstr>
      <vt:lpstr>PowerPoint Presentation</vt:lpstr>
      <vt:lpstr>PowerPoint Presentation</vt:lpstr>
      <vt:lpstr>PowerPoint Presentation</vt:lpstr>
      <vt:lpstr>Niobicon Technology for Power Transfer</vt:lpstr>
      <vt:lpstr>Power and Data Transfer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624</cp:revision>
  <cp:lastPrinted>2019-01-30T18:37:10Z</cp:lastPrinted>
  <dcterms:created xsi:type="dcterms:W3CDTF">2019-01-30T18:15:38Z</dcterms:created>
  <dcterms:modified xsi:type="dcterms:W3CDTF">2026-06-22T16:32:46Z</dcterms:modified>
</cp:coreProperties>
</file>