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3" d="100"/>
          <a:sy n="153" d="100"/>
        </p:scale>
        <p:origin x="-90"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D02239-123F-40EC-8458-D5CB463551D9}" type="datetimeFigureOut">
              <a:rPr lang="en-US" smtClean="0"/>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D02239-123F-40EC-8458-D5CB463551D9}" type="datetimeFigureOut">
              <a:rPr lang="en-US" smtClean="0"/>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D02239-123F-40EC-8458-D5CB463551D9}" type="datetimeFigureOut">
              <a:rPr lang="en-US" smtClean="0"/>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D02239-123F-40EC-8458-D5CB463551D9}" type="datetimeFigureOut">
              <a:rPr lang="en-US" smtClean="0"/>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D02239-123F-40EC-8458-D5CB463551D9}" type="datetimeFigureOut">
              <a:rPr lang="en-US" smtClean="0"/>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D02239-123F-40EC-8458-D5CB463551D9}" type="datetimeFigureOut">
              <a:rPr lang="en-US" smtClean="0"/>
              <a:t>3/6/2012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D02239-123F-40EC-8458-D5CB463551D9}" type="datetimeFigureOut">
              <a:rPr lang="en-US" smtClean="0"/>
              <a:t>3/6/2012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D02239-123F-40EC-8458-D5CB463551D9}" type="datetimeFigureOut">
              <a:rPr lang="en-US" smtClean="0"/>
              <a:t>3/6/2012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D02239-123F-40EC-8458-D5CB463551D9}" type="datetimeFigureOut">
              <a:rPr lang="en-US" smtClean="0"/>
              <a:t>3/6/2012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D02239-123F-40EC-8458-D5CB463551D9}" type="datetimeFigureOut">
              <a:rPr lang="en-US" smtClean="0"/>
              <a:t>3/6/2012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D02239-123F-40EC-8458-D5CB463551D9}" type="datetimeFigureOut">
              <a:rPr lang="en-US" smtClean="0"/>
              <a:t>3/6/2012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66E328-8D1E-4A40-A53F-9425194FCD9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D02239-123F-40EC-8458-D5CB463551D9}" type="datetimeFigureOut">
              <a:rPr lang="en-US" smtClean="0"/>
              <a:t>3/6/2012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6E328-8D1E-4A40-A53F-9425194FCD9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458200" cy="5029200"/>
          </a:xfrm>
        </p:spPr>
        <p:txBody>
          <a:bodyPr>
            <a:noAutofit/>
          </a:bodyPr>
          <a:lstStyle/>
          <a:p>
            <a:r>
              <a:rPr lang="en-US" sz="1600" dirty="0" smtClean="0"/>
              <a:t>Shore-side operators initiate Docking</a:t>
            </a:r>
          </a:p>
          <a:p>
            <a:pPr lvl="1"/>
            <a:r>
              <a:rPr lang="en-US" sz="1400" dirty="0" err="1" smtClean="0"/>
              <a:t>Querry</a:t>
            </a:r>
            <a:r>
              <a:rPr lang="en-US" sz="1400" dirty="0" smtClean="0"/>
              <a:t> dock heading, select an appropriate homing start point and send vehicle there</a:t>
            </a:r>
          </a:p>
          <a:p>
            <a:pPr lvl="1"/>
            <a:r>
              <a:rPr lang="en-US" sz="1400" dirty="0" smtClean="0"/>
              <a:t>Open the dock by sending a message to the dock HPU to lower the pin.  Confirm it is open by monitoring the status of the open reed switch</a:t>
            </a:r>
          </a:p>
          <a:p>
            <a:pPr lvl="1"/>
            <a:r>
              <a:rPr lang="en-US" sz="1400" dirty="0" smtClean="0"/>
              <a:t>Start homing mission</a:t>
            </a:r>
          </a:p>
          <a:p>
            <a:r>
              <a:rPr lang="en-US" sz="1600" dirty="0" smtClean="0"/>
              <a:t>AUV interrogates the dock-mounted A-modem, which responds and the AUV determines the range and bearing to the dock and controls its altitude off the seafloor to match the dock.</a:t>
            </a:r>
          </a:p>
          <a:p>
            <a:r>
              <a:rPr lang="en-US" sz="1600" dirty="0" smtClean="0"/>
              <a:t>AUV determines whether it is in the dock</a:t>
            </a:r>
          </a:p>
          <a:p>
            <a:pPr lvl="1"/>
            <a:r>
              <a:rPr lang="en-US" sz="1400" dirty="0" smtClean="0"/>
              <a:t>Range isn’t changing, “Docked” reed switch is activated by a fixed magnet in the dock</a:t>
            </a:r>
          </a:p>
          <a:p>
            <a:r>
              <a:rPr lang="en-US" sz="1600" dirty="0" smtClean="0"/>
              <a:t>AUV sends a message to shore via the acoustic modem that it is ready to be latched</a:t>
            </a:r>
          </a:p>
          <a:p>
            <a:r>
              <a:rPr lang="en-US" sz="1600" dirty="0" smtClean="0"/>
              <a:t>Shore-side operators send a message to the dock HPU to raise the latch pin.  The “dock open” reed switch opens and the HPU overloads before the “dock closed” reed switch closes.</a:t>
            </a:r>
          </a:p>
          <a:p>
            <a:r>
              <a:rPr lang="en-US" sz="1600" dirty="0" smtClean="0"/>
              <a:t>There should be </a:t>
            </a:r>
            <a:r>
              <a:rPr lang="en-US" sz="1600" dirty="0" err="1" smtClean="0"/>
              <a:t>ethernet</a:t>
            </a:r>
            <a:r>
              <a:rPr lang="en-US" sz="1600" dirty="0" smtClean="0"/>
              <a:t> connectivity to the AUV and the “mate good” input on the dock relay board will be detected.</a:t>
            </a:r>
          </a:p>
          <a:p>
            <a:r>
              <a:rPr lang="en-US" sz="1600" dirty="0" smtClean="0"/>
              <a:t>Battery charging could commence by activating the Charge and Charge Return relays</a:t>
            </a:r>
          </a:p>
          <a:p>
            <a:r>
              <a:rPr lang="en-US" sz="1600" dirty="0" smtClean="0"/>
              <a:t>Battery charging status is monitored over the </a:t>
            </a:r>
            <a:r>
              <a:rPr lang="en-US" sz="1600" dirty="0" err="1" smtClean="0"/>
              <a:t>ethernet</a:t>
            </a:r>
            <a:r>
              <a:rPr lang="en-US" sz="1600" dirty="0" smtClean="0"/>
              <a:t> telemetry link between shore and the AUV</a:t>
            </a:r>
          </a:p>
          <a:p>
            <a:r>
              <a:rPr lang="en-US" sz="1600" dirty="0" smtClean="0"/>
              <a:t>After charging, the relays are opened and the AUV is commanded to begin the Un-docking mission</a:t>
            </a:r>
          </a:p>
          <a:p>
            <a:r>
              <a:rPr lang="en-US" sz="1600" dirty="0" smtClean="0"/>
              <a:t>The pin is retracted to the Dock Open position and the AUV drives in reverse for 20 (?) seconds and ballasts positive to drift up and free of the dock before thrusting forward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8579</TotalTime>
  <Words>262</Words>
  <Application>Microsoft Office PowerPoint</Application>
  <PresentationFormat>On-screen Show (4:3)</PresentationFormat>
  <Paragraphs>14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Brett Hobson</dc:creator>
  <cp:lastModifiedBy>Brett Hobson</cp:lastModifiedBy>
  <cp:revision>856</cp:revision>
  <dcterms:created xsi:type="dcterms:W3CDTF">2012-03-07T02:02:22Z</dcterms:created>
  <dcterms:modified xsi:type="dcterms:W3CDTF">2012-03-13T01:02:09Z</dcterms:modified>
</cp:coreProperties>
</file>