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319" r:id="rId2"/>
    <p:sldId id="323" r:id="rId3"/>
    <p:sldId id="314" r:id="rId4"/>
    <p:sldId id="324" r:id="rId5"/>
    <p:sldId id="325" r:id="rId6"/>
    <p:sldId id="310" r:id="rId7"/>
    <p:sldId id="320" r:id="rId8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19">
          <p15:clr>
            <a:srgbClr val="A4A3A4"/>
          </p15:clr>
        </p15:guide>
        <p15:guide id="2" pos="22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20" autoAdjust="0"/>
    <p:restoredTop sz="94725" autoAdjust="0"/>
  </p:normalViewPr>
  <p:slideViewPr>
    <p:cSldViewPr>
      <p:cViewPr varScale="1">
        <p:scale>
          <a:sx n="133" d="100"/>
          <a:sy n="133" d="100"/>
        </p:scale>
        <p:origin x="208" y="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68" y="-90"/>
      </p:cViewPr>
      <p:guideLst>
        <p:guide orient="horz" pos="2919"/>
        <p:guide pos="22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6C9AD71-6D6F-1817-E281-01327392C04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577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 altLang="en-US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89D35366-B1DA-79C2-BEAD-223E7B426B9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59225" y="0"/>
            <a:ext cx="302577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endParaRPr lang="en-US" altLang="en-US"/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D34D1EEC-8E05-7783-2EB6-A732ED2641D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475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5B525A11-A8EC-DF37-D38D-3B84FE12F3C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03725"/>
            <a:ext cx="5121275" cy="41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B49DF40D-36EE-1FDE-0320-C0A8C4EBEE1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302577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 altLang="en-US"/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2B3D3F53-466E-9ED2-A386-8ABD0DA868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9225" y="8807450"/>
            <a:ext cx="302577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439167CB-60B3-D54F-8702-F06941590BF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1E459A4B-BD53-2051-047A-A9FE1422478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77863" y="1266825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88FDAD02-6C1B-6D6B-A33F-3A4942016EA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178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73732" name="Rectangle 4">
            <a:extLst>
              <a:ext uri="{FF2B5EF4-FFF2-40B4-BE49-F238E27FC236}">
                <a16:creationId xmlns:a16="http://schemas.microsoft.com/office/drawing/2014/main" id="{51F8E92B-53E6-75D4-8906-8833630717D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73733" name="Rectangle 5">
            <a:extLst>
              <a:ext uri="{FF2B5EF4-FFF2-40B4-BE49-F238E27FC236}">
                <a16:creationId xmlns:a16="http://schemas.microsoft.com/office/drawing/2014/main" id="{F95A3A53-0266-031D-E0BE-4FC0E5DEFB7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73734" name="Rectangle 6">
            <a:extLst>
              <a:ext uri="{FF2B5EF4-FFF2-40B4-BE49-F238E27FC236}">
                <a16:creationId xmlns:a16="http://schemas.microsoft.com/office/drawing/2014/main" id="{F33F04A9-FDC8-4492-1912-D9860FD90BF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0585AB3-AA30-AB4C-B07D-5430C079A14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584B8-7EB2-4BA0-457E-079EF79E8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73BD57-08CC-C75F-1F9D-DE0BEFB470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4291A-5C48-7D9F-A1BB-EA81BFF7A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7A461-77D5-BC39-C024-54242057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16EB7-7E45-8DF7-AC71-0445B0ED0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B32FD8-F9C2-9445-B69E-265F2FFDE4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7342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66370C-9BB4-856E-209C-CC29FA902C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185738"/>
            <a:ext cx="1944688" cy="5926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F3C48A-D1AE-C3C0-C060-B4925D7CB4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77863" y="185738"/>
            <a:ext cx="5684837" cy="5926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646E6-8AD9-260D-7BDC-BEF6EF84F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D6FA3-8C98-54B8-65E9-DE2BB0F66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4FC3D-B5C4-3483-E51F-5D47CA11F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EBBA2-ED61-0F48-B4C3-304BF20F3D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832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CB6E1-B6E2-3933-46DB-D01F1B614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23610-6371-F87D-C426-CDD1FEDE6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2287F-0A57-70A6-36EB-A197197B3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44923-B3C3-9C57-C7E8-8E5CBB321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552D8-7709-BA6A-69D1-20E5196E5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7BC2E6-12C0-F043-8C5F-D50011017D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1229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B600E-FE1C-1F41-ABFE-767EFD84D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F3192-0E96-1B9B-0776-7EAB0BEF04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E101D-82D0-1CA2-058B-DF3069C24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639F2A-7831-6EDC-F73D-4EA06AF8C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83DA1-5322-E75A-23C0-A6F9DF700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F8D04A-9EE3-2A41-8C2E-A947EEC3F8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4527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726CD-1F0D-6EE3-0273-88AAE0C81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8D98-F530-824D-1927-2A2F5B1152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863" y="1204913"/>
            <a:ext cx="3810000" cy="4906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BA1FF-F6B6-3F8A-FCD1-56145AF35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0263" y="1204913"/>
            <a:ext cx="3810000" cy="4906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735FD8-00DB-2533-7F9F-815D97052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05E9D5-EDC8-A598-494D-D64197F73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45C2BF-229D-D61C-D595-842B83DD9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C543B-C8EE-F44C-A46D-C9E29FE432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4960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79573-FCB0-8835-254F-80F4CF9A9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434FF-DB73-3440-C7C8-16B8C6268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EAD84-C9AC-698B-A45B-8DE8BBE9E8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4773C4-E2FF-B811-A64A-184A08E8FB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390EED-A2A3-D8C0-B0C0-2D5AA0245D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64EAB3-C465-3C24-E02F-E12409B74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718D28-694E-505C-0356-13963A1E1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AA483D-924B-6754-3D5E-A6F38BBF8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E9763-7427-6E46-97A8-86B8403C70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691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02DE9-D1FD-D330-D6C3-2DA66C539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15587E-79B4-0B55-65B6-ACB776F73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03F92B-B5D3-F2EF-B9E1-36DC6443F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C296E2-33FE-E967-81C4-BBDBCB675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B53823-6F4D-DB44-8E67-BDC1E41571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995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31E6F6-7767-C5A1-F0F2-07A4B69F9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E77023-B840-7ECB-A258-685EFE16E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3C1B5-0279-6988-3503-5A20BFF31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F6AF6-F4F6-8E48-A295-80E4E407E7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7125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6D731-8E65-9E0B-67A2-E79792540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B9B23-D15F-853A-25C7-A4535D69D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13A909-D198-C3AC-8EE2-340ECC0B7E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D9DFCB-B763-E43B-2C67-4EBE79D9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A25C8-388C-624C-F78A-8E7A02858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E94CF1-8060-78AC-B883-E464A1D7E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CA0591-913C-7C41-A908-D10E49ED70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3433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E1132-A709-61A4-A15A-BB5EB2BCC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302688-8D67-58B7-7100-FBA4FC135F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6935D4-AAD5-32CB-634B-B9AB60808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1802A-7CCA-F311-8677-9464BF5BB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AE2C2B-6EA1-63D6-1F0D-23EE871A4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2FC92F-6B7C-1210-5E58-494EF7067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96B157-36B4-4744-80F2-03CE9E216E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216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9A17A36-E488-7A1F-458A-F74E8AB754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185738"/>
            <a:ext cx="7764463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102F628-D73A-A9A5-F63F-2D792D9375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1204913"/>
            <a:ext cx="7772400" cy="490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BDB3F82-E6EF-4605-C49C-A039FA7D08A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5A2A15B-56D8-1135-536F-7048F13244F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B296366-339B-E829-2DEE-1B11025C1F8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0B9582B-0BC2-4C48-9A7F-5E5CE8B35B6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9" name="Line 15">
            <a:extLst>
              <a:ext uri="{FF2B5EF4-FFF2-40B4-BE49-F238E27FC236}">
                <a16:creationId xmlns:a16="http://schemas.microsoft.com/office/drawing/2014/main" id="{1B7CE41C-D6E9-488A-DA1D-3E8A756CF95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84225" y="914400"/>
            <a:ext cx="8359775" cy="4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999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63D6CDE-D25B-64B9-042E-74155F1F6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dirty="0"/>
              <a:t>28 Nov 2023</a:t>
            </a:r>
          </a:p>
        </p:txBody>
      </p:sp>
      <p:sp>
        <p:nvSpPr>
          <p:cNvPr id="141314" name="Rectangle 2">
            <a:extLst>
              <a:ext uri="{FF2B5EF4-FFF2-40B4-BE49-F238E27FC236}">
                <a16:creationId xmlns:a16="http://schemas.microsoft.com/office/drawing/2014/main" id="{8704FAE3-2612-5ACD-E3EA-0F9FC6E725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The Problem: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A6BCC5AC-EFE0-2E0E-AA52-3EADA58EB9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44293" y="2664173"/>
            <a:ext cx="6324600" cy="6858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3600" dirty="0"/>
              <a:t>Homing: Hit miss ratio is 1 in 6.</a:t>
            </a:r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CE15D-6A8F-3AEA-0461-91A684BE0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63D6CDE-D25B-64B9-042E-74155F1F6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28 Nov 2023</a:t>
            </a:r>
          </a:p>
        </p:txBody>
      </p:sp>
      <p:sp>
        <p:nvSpPr>
          <p:cNvPr id="141314" name="Rectangle 2">
            <a:extLst>
              <a:ext uri="{FF2B5EF4-FFF2-40B4-BE49-F238E27FC236}">
                <a16:creationId xmlns:a16="http://schemas.microsoft.com/office/drawing/2014/main" id="{8704FAE3-2612-5ACD-E3EA-0F9FC6E725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7863" y="37672"/>
            <a:ext cx="8220075" cy="898525"/>
          </a:xfrm>
        </p:spPr>
        <p:txBody>
          <a:bodyPr/>
          <a:lstStyle/>
          <a:p>
            <a:pPr algn="ctr"/>
            <a:r>
              <a:rPr lang="en-US" altLang="en-US" dirty="0"/>
              <a:t>Causes: Homing Error Sources in H Plane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A6BCC5AC-EFE0-2E0E-AA52-3EADA58EB9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Sensor error – DAT</a:t>
            </a:r>
          </a:p>
          <a:p>
            <a:pPr lvl="1"/>
            <a:r>
              <a:rPr lang="en-US" altLang="en-US" dirty="0"/>
              <a:t>How is SOS set?</a:t>
            </a:r>
          </a:p>
          <a:p>
            <a:pPr lvl="1"/>
            <a:r>
              <a:rPr lang="en-US" altLang="en-US" dirty="0"/>
              <a:t>Roll angle</a:t>
            </a:r>
          </a:p>
          <a:p>
            <a:r>
              <a:rPr lang="en-US" altLang="en-US" dirty="0"/>
              <a:t>Navigation error</a:t>
            </a:r>
          </a:p>
          <a:p>
            <a:r>
              <a:rPr lang="en-US" altLang="en-US" dirty="0"/>
              <a:t>Latency in homing loop</a:t>
            </a:r>
          </a:p>
          <a:p>
            <a:r>
              <a:rPr lang="en-US" altLang="en-US" dirty="0"/>
              <a:t>PN algorithm</a:t>
            </a:r>
          </a:p>
          <a:p>
            <a:r>
              <a:rPr lang="en-US" altLang="en-US" dirty="0"/>
              <a:t>Bugs in code</a:t>
            </a:r>
          </a:p>
          <a:p>
            <a:pPr lvl="1"/>
            <a:r>
              <a:rPr lang="en-US" altLang="en-US" dirty="0"/>
              <a:t>Median reset bug</a:t>
            </a:r>
          </a:p>
          <a:p>
            <a:pPr lvl="1"/>
            <a:r>
              <a:rPr lang="en-US" altLang="en-US" dirty="0"/>
              <a:t>One-way bug(?)</a:t>
            </a:r>
          </a:p>
          <a:p>
            <a:r>
              <a:rPr lang="en-US" altLang="en-US" dirty="0"/>
              <a:t>Dock motion – watch circle</a:t>
            </a:r>
          </a:p>
          <a:p>
            <a:pPr lvl="1"/>
            <a:r>
              <a:rPr lang="en-US" altLang="en-US" dirty="0"/>
              <a:t>How fast can it move?</a:t>
            </a:r>
          </a:p>
          <a:p>
            <a:r>
              <a:rPr lang="en-US" altLang="en-US" dirty="0"/>
              <a:t>More?</a:t>
            </a:r>
          </a:p>
          <a:p>
            <a:endParaRPr lang="en-US" alt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88592B-7172-3D0B-91F8-27F0DB880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5212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B1ECD63-4E64-9581-6473-D7F6CE1EF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28 Nov 2023</a:t>
            </a:r>
          </a:p>
        </p:txBody>
      </p:sp>
      <p:sp>
        <p:nvSpPr>
          <p:cNvPr id="135170" name="Rectangle 2">
            <a:extLst>
              <a:ext uri="{FF2B5EF4-FFF2-40B4-BE49-F238E27FC236}">
                <a16:creationId xmlns:a16="http://schemas.microsoft.com/office/drawing/2014/main" id="{70BAE2E8-47EF-589D-9E72-10EE551958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Navigation Error</a:t>
            </a:r>
          </a:p>
        </p:txBody>
      </p:sp>
      <p:sp>
        <p:nvSpPr>
          <p:cNvPr id="135171" name="Rectangle 3">
            <a:extLst>
              <a:ext uri="{FF2B5EF4-FFF2-40B4-BE49-F238E27FC236}">
                <a16:creationId xmlns:a16="http://schemas.microsoft.com/office/drawing/2014/main" id="{CF36A61C-0626-08A1-64DF-318B7F9086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Consider last 10 meters:</a:t>
            </a:r>
          </a:p>
          <a:p>
            <a:pPr lvl="1"/>
            <a:r>
              <a:rPr lang="en-US" altLang="en-US" dirty="0"/>
              <a:t>Assume nav error = 2% DT.</a:t>
            </a:r>
          </a:p>
          <a:p>
            <a:pPr lvl="1"/>
            <a:r>
              <a:rPr lang="en-US" altLang="en-US" dirty="0"/>
              <a:t>10 * .02 = 20 cm.</a:t>
            </a:r>
          </a:p>
          <a:p>
            <a:pPr lvl="1"/>
            <a:r>
              <a:rPr lang="en-US" altLang="en-US" dirty="0"/>
              <a:t>Aperture center is offset to the arm side ~15 cm.</a:t>
            </a:r>
          </a:p>
          <a:p>
            <a:pPr lvl="1"/>
            <a:r>
              <a:rPr lang="en-US" altLang="en-US" dirty="0"/>
              <a:t>Vehicle aperture = (+ 39, -9 ) cm, 48 cm edge-to-edge.</a:t>
            </a:r>
          </a:p>
          <a:p>
            <a:pPr lvl="1"/>
            <a:r>
              <a:rPr lang="en-US" altLang="en-US" dirty="0"/>
              <a:t>9/20 = 45%  or about 1 in 2 on the left side.</a:t>
            </a:r>
          </a:p>
          <a:p>
            <a:pPr marL="457200" lvl="1" indent="0">
              <a:buNone/>
            </a:pPr>
            <a:endParaRPr lang="en-US" altLang="en-US" dirty="0"/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984A79-96F3-6BC7-AEA8-7DB0264AE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B1ECD63-4E64-9581-6473-D7F6CE1EF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28 Nov 2023</a:t>
            </a:r>
          </a:p>
        </p:txBody>
      </p:sp>
      <p:sp>
        <p:nvSpPr>
          <p:cNvPr id="135170" name="Rectangle 2">
            <a:extLst>
              <a:ext uri="{FF2B5EF4-FFF2-40B4-BE49-F238E27FC236}">
                <a16:creationId xmlns:a16="http://schemas.microsoft.com/office/drawing/2014/main" id="{70BAE2E8-47EF-589D-9E72-10EE551958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Nav and Sensor Error</a:t>
            </a:r>
          </a:p>
        </p:txBody>
      </p:sp>
      <p:sp>
        <p:nvSpPr>
          <p:cNvPr id="135171" name="Rectangle 3">
            <a:extLst>
              <a:ext uri="{FF2B5EF4-FFF2-40B4-BE49-F238E27FC236}">
                <a16:creationId xmlns:a16="http://schemas.microsoft.com/office/drawing/2014/main" id="{CF36A61C-0626-08A1-64DF-318B7F9086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Simple kinematic simulation.</a:t>
            </a:r>
          </a:p>
          <a:p>
            <a:r>
              <a:rPr lang="en-US" altLang="en-US" dirty="0"/>
              <a:t>All error sources removed except nav and sensor.</a:t>
            </a:r>
          </a:p>
          <a:p>
            <a:r>
              <a:rPr lang="en-US" altLang="en-US" dirty="0"/>
              <a:t>Pure pursuit control assumed perfect.</a:t>
            </a:r>
          </a:p>
          <a:p>
            <a:pPr marL="457200" lvl="1" indent="0">
              <a:buNone/>
            </a:pPr>
            <a:endParaRPr lang="en-US" altLang="en-US" dirty="0"/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984A79-96F3-6BC7-AEA8-7DB0264AE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0582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B1ECD63-4E64-9581-6473-D7F6CE1EF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28 Nov 2023</a:t>
            </a:r>
          </a:p>
        </p:txBody>
      </p:sp>
      <p:sp>
        <p:nvSpPr>
          <p:cNvPr id="135170" name="Rectangle 2">
            <a:extLst>
              <a:ext uri="{FF2B5EF4-FFF2-40B4-BE49-F238E27FC236}">
                <a16:creationId xmlns:a16="http://schemas.microsoft.com/office/drawing/2014/main" id="{70BAE2E8-47EF-589D-9E72-10EE551958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Conclusion</a:t>
            </a:r>
          </a:p>
        </p:txBody>
      </p:sp>
      <p:sp>
        <p:nvSpPr>
          <p:cNvPr id="135171" name="Rectangle 3">
            <a:extLst>
              <a:ext uri="{FF2B5EF4-FFF2-40B4-BE49-F238E27FC236}">
                <a16:creationId xmlns:a16="http://schemas.microsoft.com/office/drawing/2014/main" id="{CF36A61C-0626-08A1-64DF-318B7F9086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Task: Debug Pure Pursuit. (Rob + ?)</a:t>
            </a:r>
          </a:p>
          <a:p>
            <a:pPr marL="457200" lvl="1" indent="0">
              <a:buNone/>
            </a:pPr>
            <a:endParaRPr lang="en-US" altLang="en-US" dirty="0"/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984A79-96F3-6BC7-AEA8-7DB0264AE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077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>
            <a:extLst>
              <a:ext uri="{FF2B5EF4-FFF2-40B4-BE49-F238E27FC236}">
                <a16:creationId xmlns:a16="http://schemas.microsoft.com/office/drawing/2014/main" id="{CDC87F43-83AB-30F3-D83D-05CE72898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28 Nov 2023</a:t>
            </a:r>
          </a:p>
        </p:txBody>
      </p:sp>
      <p:sp>
        <p:nvSpPr>
          <p:cNvPr id="131074" name="Rectangle 2">
            <a:extLst>
              <a:ext uri="{FF2B5EF4-FFF2-40B4-BE49-F238E27FC236}">
                <a16:creationId xmlns:a16="http://schemas.microsoft.com/office/drawing/2014/main" id="{0D72870A-D0A6-A3A0-60DC-5B30F18A08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0413" y="3173413"/>
            <a:ext cx="7764462" cy="898525"/>
          </a:xfrm>
        </p:spPr>
        <p:txBody>
          <a:bodyPr/>
          <a:lstStyle/>
          <a:p>
            <a:pPr algn="ctr"/>
            <a:r>
              <a:rPr lang="en-US" altLang="en-US"/>
              <a:t>End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50E081-8F1A-2116-7A62-BE59009B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53823-6F4D-DB44-8E67-BDC1E41571CC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6CE0341-7F99-EC5D-4B99-1C2ACCF70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28 Nov 2023</a:t>
            </a:r>
          </a:p>
        </p:txBody>
      </p:sp>
      <p:sp>
        <p:nvSpPr>
          <p:cNvPr id="142338" name="Rectangle 2">
            <a:extLst>
              <a:ext uri="{FF2B5EF4-FFF2-40B4-BE49-F238E27FC236}">
                <a16:creationId xmlns:a16="http://schemas.microsoft.com/office/drawing/2014/main" id="{67163F4F-FEAF-9419-D416-FF1B0CE0F9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Supplementary Information</a:t>
            </a:r>
          </a:p>
        </p:txBody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C8CD82C6-4F04-4314-F69F-68E6E19573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Reynolds:</a:t>
            </a:r>
          </a:p>
          <a:p>
            <a:pPr lvl="1"/>
            <a:r>
              <a:rPr lang="en-US" altLang="en-US"/>
              <a:t>1 m/s =&gt; Re = 1.42e6</a:t>
            </a:r>
          </a:p>
          <a:p>
            <a:pPr lvl="1"/>
            <a:r>
              <a:rPr lang="en-US" altLang="en-US"/>
              <a:t>.35 m/s =&gt; Re = 4.98e5</a:t>
            </a:r>
          </a:p>
          <a:p>
            <a:endParaRPr lang="en-US" alt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D160A7-599E-7E18-C365-8C790A78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41631</TotalTime>
  <Words>210</Words>
  <Application>Microsoft Macintosh PowerPoint</Application>
  <PresentationFormat>On-screen Show (4:3)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Times New Roman</vt:lpstr>
      <vt:lpstr>Blank Presentation</vt:lpstr>
      <vt:lpstr>The Problem:</vt:lpstr>
      <vt:lpstr>Causes: Homing Error Sources in H Plane</vt:lpstr>
      <vt:lpstr>Navigation Error</vt:lpstr>
      <vt:lpstr>Nav and Sensor Error</vt:lpstr>
      <vt:lpstr>Conclusion</vt:lpstr>
      <vt:lpstr>End</vt:lpstr>
      <vt:lpstr>Supplementary Information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ALTEX Tailcone Review</dc:title>
  <dc:creator>mbari393</dc:creator>
  <cp:lastModifiedBy>Microsoft Office User</cp:lastModifiedBy>
  <cp:revision>265</cp:revision>
  <cp:lastPrinted>2003-10-17T00:12:25Z</cp:lastPrinted>
  <dcterms:created xsi:type="dcterms:W3CDTF">1999-03-09T18:20:42Z</dcterms:created>
  <dcterms:modified xsi:type="dcterms:W3CDTF">2023-12-04T22:26:39Z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>rob@mbari.org</vt:lpwstr>
  </property>
  <property fmtid="{D5CDD505-2E9C-101B-9397-08002B2CF9AE}" pid="8" name="HomePage">
    <vt:lpwstr>www.mbari.org/~rob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D:\RobWeb\pdrhtml</vt:lpwstr>
  </property>
</Properties>
</file>