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1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6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3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5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3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1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3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9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0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4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A7B4-C289-4CF9-A75C-7EEA85084BA1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A088F-7C6C-4B99-A956-5C58718B6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4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52846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338585" y="4203032"/>
            <a:ext cx="1734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WHOI </a:t>
            </a:r>
            <a:r>
              <a:rPr lang="en-US" sz="1400" dirty="0" smtClean="0"/>
              <a:t>multi function node.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8764800" y="719136"/>
            <a:ext cx="17412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Surface buoy with solar panels and telemetry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332427" y="728235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8439368" y="57941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8432673" y="61711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8340487" y="1093983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494353" y="1110094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8517612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398145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077506" y="1392079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 w="317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8487520" y="139207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lowchart: Direct Access Storage 63"/>
          <p:cNvSpPr/>
          <p:nvPr/>
        </p:nvSpPr>
        <p:spPr>
          <a:xfrm rot="5400000" flipH="1">
            <a:off x="6943518" y="4242431"/>
            <a:ext cx="267630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flipH="1">
            <a:off x="6971448" y="2606811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Straight Connector 15"/>
          <p:cNvCxnSpPr>
            <a:stCxn id="65" idx="4"/>
          </p:cNvCxnSpPr>
          <p:nvPr/>
        </p:nvCxnSpPr>
        <p:spPr>
          <a:xfrm flipH="1">
            <a:off x="7077332" y="2812488"/>
            <a:ext cx="1" cy="47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64" idx="4"/>
          </p:cNvCxnSpPr>
          <p:nvPr/>
        </p:nvCxnSpPr>
        <p:spPr>
          <a:xfrm>
            <a:off x="7062467" y="2830336"/>
            <a:ext cx="14866" cy="150244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/>
          <p:cNvSpPr/>
          <p:nvPr/>
        </p:nvSpPr>
        <p:spPr>
          <a:xfrm>
            <a:off x="5047992" y="4578445"/>
            <a:ext cx="1805175" cy="448341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>
            <a:endCxn id="33" idx="1"/>
          </p:cNvCxnSpPr>
          <p:nvPr/>
        </p:nvCxnSpPr>
        <p:spPr>
          <a:xfrm>
            <a:off x="3067715" y="4790305"/>
            <a:ext cx="3463" cy="1202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994247" y="5296049"/>
            <a:ext cx="539096" cy="1565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453587" y="1938982"/>
            <a:ext cx="1773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“Stretch hose”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365678" y="6039304"/>
            <a:ext cx="215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</a:rPr>
              <a:t>~ 75 m </a:t>
            </a:r>
            <a:r>
              <a:rPr kumimoji="0" lang="en-US" sz="18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</a:rPr>
              <a:t>Water Depth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76589" y="4184015"/>
            <a:ext cx="190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Dock hanging on float, 5-10 m above seafloor.</a:t>
            </a:r>
          </a:p>
        </p:txBody>
      </p:sp>
    </p:spTree>
    <p:extLst>
      <p:ext uri="{BB962C8B-B14F-4D97-AF65-F5344CB8AC3E}">
        <p14:creationId xmlns:p14="http://schemas.microsoft.com/office/powerpoint/2010/main" val="661299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1460938" y="4052846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4" name="Straight Connector 123"/>
          <p:cNvCxnSpPr/>
          <p:nvPr/>
        </p:nvCxnSpPr>
        <p:spPr>
          <a:xfrm>
            <a:off x="8487520" y="139207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5" idx="4"/>
          </p:cNvCxnSpPr>
          <p:nvPr/>
        </p:nvCxnSpPr>
        <p:spPr>
          <a:xfrm flipH="1">
            <a:off x="7077332" y="2812488"/>
            <a:ext cx="1" cy="47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/>
          <p:cNvSpPr/>
          <p:nvPr/>
        </p:nvSpPr>
        <p:spPr>
          <a:xfrm>
            <a:off x="5047992" y="4332781"/>
            <a:ext cx="2031755" cy="694005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Straight Connector 34"/>
          <p:cNvCxnSpPr>
            <a:endCxn id="33" idx="1"/>
          </p:cNvCxnSpPr>
          <p:nvPr/>
        </p:nvCxnSpPr>
        <p:spPr>
          <a:xfrm>
            <a:off x="3067715" y="4790305"/>
            <a:ext cx="3463" cy="1202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994247" y="5296049"/>
            <a:ext cx="539096" cy="1565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65678" y="6039304"/>
            <a:ext cx="225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~ 900 m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Water Depth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76589" y="4184015"/>
            <a:ext cx="190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Dock hanging on float, 5-10 m above seafloor.</a:t>
            </a:r>
          </a:p>
        </p:txBody>
      </p:sp>
      <p:sp>
        <p:nvSpPr>
          <p:cNvPr id="40" name="Cube 39"/>
          <p:cNvSpPr/>
          <p:nvPr/>
        </p:nvSpPr>
        <p:spPr>
          <a:xfrm>
            <a:off x="7078199" y="4184015"/>
            <a:ext cx="1019224" cy="236764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210524" y="4400617"/>
            <a:ext cx="88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MARS Node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42752" y="5092790"/>
            <a:ext cx="1907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m extension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cable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082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24134</TotalTime>
  <Words>54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Francois Cazenave</cp:lastModifiedBy>
  <cp:revision>4</cp:revision>
  <dcterms:created xsi:type="dcterms:W3CDTF">2021-06-22T23:34:40Z</dcterms:created>
  <dcterms:modified xsi:type="dcterms:W3CDTF">2021-07-12T15:45:06Z</dcterms:modified>
</cp:coreProperties>
</file>