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103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F1FE"/>
    <a:srgbClr val="CEDE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31" autoAdjust="0"/>
    <p:restoredTop sz="94694"/>
  </p:normalViewPr>
  <p:slideViewPr>
    <p:cSldViewPr snapToGrid="0" showGuides="1">
      <p:cViewPr varScale="1">
        <p:scale>
          <a:sx n="117" d="100"/>
          <a:sy n="117" d="100"/>
        </p:scale>
        <p:origin x="656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99CF46-79C2-4A9A-887F-D86716AD6DBF}" type="datetimeFigureOut">
              <a:rPr lang="en-US" smtClean="0"/>
              <a:t>4/21/26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4BC272-B4EE-4227-84F8-E0C96EB52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023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C808F5-89EB-4D96-B87E-48FAAA35AB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6618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4"/>
            <a:ext cx="10363200" cy="2387600"/>
          </a:xfrm>
        </p:spPr>
        <p:txBody>
          <a:bodyPr anchor="b"/>
          <a:lstStyle>
            <a:lvl1pPr algn="ctr">
              <a:defRPr sz="347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391"/>
            </a:lvl1pPr>
            <a:lvl2pPr marL="264961" indent="0" algn="ctr">
              <a:buNone/>
              <a:defRPr sz="1159"/>
            </a:lvl2pPr>
            <a:lvl3pPr marL="529922" indent="0" algn="ctr">
              <a:buNone/>
              <a:defRPr sz="1043"/>
            </a:lvl3pPr>
            <a:lvl4pPr marL="794883" indent="0" algn="ctr">
              <a:buNone/>
              <a:defRPr sz="927"/>
            </a:lvl4pPr>
            <a:lvl5pPr marL="1059844" indent="0" algn="ctr">
              <a:buNone/>
              <a:defRPr sz="927"/>
            </a:lvl5pPr>
            <a:lvl6pPr marL="1324806" indent="0" algn="ctr">
              <a:buNone/>
              <a:defRPr sz="927"/>
            </a:lvl6pPr>
            <a:lvl7pPr marL="1589767" indent="0" algn="ctr">
              <a:buNone/>
              <a:defRPr sz="927"/>
            </a:lvl7pPr>
            <a:lvl8pPr marL="1854728" indent="0" algn="ctr">
              <a:buNone/>
              <a:defRPr sz="927"/>
            </a:lvl8pPr>
            <a:lvl9pPr marL="2119689" indent="0" algn="ctr">
              <a:buNone/>
              <a:defRPr sz="92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2AC6E-AE3F-420A-B8A2-AC7334F193E9}" type="datetimeFigureOut">
              <a:rPr lang="en-US" smtClean="0"/>
              <a:t>4/21/26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C2746-4071-4D10-9003-F1BB83791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158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2AC6E-AE3F-420A-B8A2-AC7334F193E9}" type="datetimeFigureOut">
              <a:rPr lang="en-US" smtClean="0"/>
              <a:t>4/21/26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C2746-4071-4D10-9003-F1BB83791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014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2AC6E-AE3F-420A-B8A2-AC7334F193E9}" type="datetimeFigureOut">
              <a:rPr lang="en-US" smtClean="0"/>
              <a:t>4/21/26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C2746-4071-4D10-9003-F1BB83791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687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2AC6E-AE3F-420A-B8A2-AC7334F193E9}" type="datetimeFigureOut">
              <a:rPr lang="en-US" smtClean="0"/>
              <a:t>4/21/26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C2746-4071-4D10-9003-F1BB83791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006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39"/>
            <a:ext cx="10515600" cy="2852737"/>
          </a:xfrm>
        </p:spPr>
        <p:txBody>
          <a:bodyPr anchor="b"/>
          <a:lstStyle>
            <a:lvl1pPr>
              <a:defRPr sz="347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5"/>
            <a:ext cx="10515600" cy="1500187"/>
          </a:xfrm>
        </p:spPr>
        <p:txBody>
          <a:bodyPr/>
          <a:lstStyle>
            <a:lvl1pPr marL="0" indent="0">
              <a:buNone/>
              <a:defRPr sz="1391">
                <a:solidFill>
                  <a:schemeClr val="tx1"/>
                </a:solidFill>
              </a:defRPr>
            </a:lvl1pPr>
            <a:lvl2pPr marL="264961" indent="0">
              <a:buNone/>
              <a:defRPr sz="1159">
                <a:solidFill>
                  <a:schemeClr val="tx1">
                    <a:tint val="75000"/>
                  </a:schemeClr>
                </a:solidFill>
              </a:defRPr>
            </a:lvl2pPr>
            <a:lvl3pPr marL="529922" indent="0">
              <a:buNone/>
              <a:defRPr sz="1043">
                <a:solidFill>
                  <a:schemeClr val="tx1">
                    <a:tint val="75000"/>
                  </a:schemeClr>
                </a:solidFill>
              </a:defRPr>
            </a:lvl3pPr>
            <a:lvl4pPr marL="794883" indent="0">
              <a:buNone/>
              <a:defRPr sz="927">
                <a:solidFill>
                  <a:schemeClr val="tx1">
                    <a:tint val="75000"/>
                  </a:schemeClr>
                </a:solidFill>
              </a:defRPr>
            </a:lvl4pPr>
            <a:lvl5pPr marL="1059844" indent="0">
              <a:buNone/>
              <a:defRPr sz="927">
                <a:solidFill>
                  <a:schemeClr val="tx1">
                    <a:tint val="75000"/>
                  </a:schemeClr>
                </a:solidFill>
              </a:defRPr>
            </a:lvl5pPr>
            <a:lvl6pPr marL="1324806" indent="0">
              <a:buNone/>
              <a:defRPr sz="927">
                <a:solidFill>
                  <a:schemeClr val="tx1">
                    <a:tint val="75000"/>
                  </a:schemeClr>
                </a:solidFill>
              </a:defRPr>
            </a:lvl6pPr>
            <a:lvl7pPr marL="1589767" indent="0">
              <a:buNone/>
              <a:defRPr sz="927">
                <a:solidFill>
                  <a:schemeClr val="tx1">
                    <a:tint val="75000"/>
                  </a:schemeClr>
                </a:solidFill>
              </a:defRPr>
            </a:lvl7pPr>
            <a:lvl8pPr marL="1854728" indent="0">
              <a:buNone/>
              <a:defRPr sz="927">
                <a:solidFill>
                  <a:schemeClr val="tx1">
                    <a:tint val="75000"/>
                  </a:schemeClr>
                </a:solidFill>
              </a:defRPr>
            </a:lvl8pPr>
            <a:lvl9pPr marL="2119689" indent="0">
              <a:buNone/>
              <a:defRPr sz="92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2AC6E-AE3F-420A-B8A2-AC7334F193E9}" type="datetimeFigureOut">
              <a:rPr lang="en-US" smtClean="0"/>
              <a:t>4/21/26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C2746-4071-4D10-9003-F1BB83791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656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2AC6E-AE3F-420A-B8A2-AC7334F193E9}" type="datetimeFigureOut">
              <a:rPr lang="en-US" smtClean="0"/>
              <a:t>4/21/26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C2746-4071-4D10-9003-F1BB83791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134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7" cy="823912"/>
          </a:xfrm>
        </p:spPr>
        <p:txBody>
          <a:bodyPr anchor="b"/>
          <a:lstStyle>
            <a:lvl1pPr marL="0" indent="0">
              <a:buNone/>
              <a:defRPr sz="1391" b="1"/>
            </a:lvl1pPr>
            <a:lvl2pPr marL="264961" indent="0">
              <a:buNone/>
              <a:defRPr sz="1159" b="1"/>
            </a:lvl2pPr>
            <a:lvl3pPr marL="529922" indent="0">
              <a:buNone/>
              <a:defRPr sz="1043" b="1"/>
            </a:lvl3pPr>
            <a:lvl4pPr marL="794883" indent="0">
              <a:buNone/>
              <a:defRPr sz="927" b="1"/>
            </a:lvl4pPr>
            <a:lvl5pPr marL="1059844" indent="0">
              <a:buNone/>
              <a:defRPr sz="927" b="1"/>
            </a:lvl5pPr>
            <a:lvl6pPr marL="1324806" indent="0">
              <a:buNone/>
              <a:defRPr sz="927" b="1"/>
            </a:lvl6pPr>
            <a:lvl7pPr marL="1589767" indent="0">
              <a:buNone/>
              <a:defRPr sz="927" b="1"/>
            </a:lvl7pPr>
            <a:lvl8pPr marL="1854728" indent="0">
              <a:buNone/>
              <a:defRPr sz="927" b="1"/>
            </a:lvl8pPr>
            <a:lvl9pPr marL="2119689" indent="0">
              <a:buNone/>
              <a:defRPr sz="92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7" cy="823912"/>
          </a:xfrm>
        </p:spPr>
        <p:txBody>
          <a:bodyPr anchor="b"/>
          <a:lstStyle>
            <a:lvl1pPr marL="0" indent="0">
              <a:buNone/>
              <a:defRPr sz="1391" b="1"/>
            </a:lvl1pPr>
            <a:lvl2pPr marL="264961" indent="0">
              <a:buNone/>
              <a:defRPr sz="1159" b="1"/>
            </a:lvl2pPr>
            <a:lvl3pPr marL="529922" indent="0">
              <a:buNone/>
              <a:defRPr sz="1043" b="1"/>
            </a:lvl3pPr>
            <a:lvl4pPr marL="794883" indent="0">
              <a:buNone/>
              <a:defRPr sz="927" b="1"/>
            </a:lvl4pPr>
            <a:lvl5pPr marL="1059844" indent="0">
              <a:buNone/>
              <a:defRPr sz="927" b="1"/>
            </a:lvl5pPr>
            <a:lvl6pPr marL="1324806" indent="0">
              <a:buNone/>
              <a:defRPr sz="927" b="1"/>
            </a:lvl6pPr>
            <a:lvl7pPr marL="1589767" indent="0">
              <a:buNone/>
              <a:defRPr sz="927" b="1"/>
            </a:lvl7pPr>
            <a:lvl8pPr marL="1854728" indent="0">
              <a:buNone/>
              <a:defRPr sz="927" b="1"/>
            </a:lvl8pPr>
            <a:lvl9pPr marL="2119689" indent="0">
              <a:buNone/>
              <a:defRPr sz="92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2AC6E-AE3F-420A-B8A2-AC7334F193E9}" type="datetimeFigureOut">
              <a:rPr lang="en-US" smtClean="0"/>
              <a:t>4/21/26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C2746-4071-4D10-9003-F1BB83791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128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2AC6E-AE3F-420A-B8A2-AC7334F193E9}" type="datetimeFigureOut">
              <a:rPr lang="en-US" smtClean="0"/>
              <a:t>4/21/26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C2746-4071-4D10-9003-F1BB83791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284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2AC6E-AE3F-420A-B8A2-AC7334F193E9}" type="datetimeFigureOut">
              <a:rPr lang="en-US" smtClean="0"/>
              <a:t>4/21/26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C2746-4071-4D10-9003-F1BB83791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11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185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7" y="987427"/>
            <a:ext cx="6172201" cy="4873625"/>
          </a:xfrm>
        </p:spPr>
        <p:txBody>
          <a:bodyPr/>
          <a:lstStyle>
            <a:lvl1pPr>
              <a:defRPr sz="1854"/>
            </a:lvl1pPr>
            <a:lvl2pPr>
              <a:defRPr sz="1623"/>
            </a:lvl2pPr>
            <a:lvl3pPr>
              <a:defRPr sz="1391"/>
            </a:lvl3pPr>
            <a:lvl4pPr>
              <a:defRPr sz="1159"/>
            </a:lvl4pPr>
            <a:lvl5pPr>
              <a:defRPr sz="1159"/>
            </a:lvl5pPr>
            <a:lvl6pPr>
              <a:defRPr sz="1159"/>
            </a:lvl6pPr>
            <a:lvl7pPr>
              <a:defRPr sz="1159"/>
            </a:lvl7pPr>
            <a:lvl8pPr>
              <a:defRPr sz="1159"/>
            </a:lvl8pPr>
            <a:lvl9pPr>
              <a:defRPr sz="115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927"/>
            </a:lvl1pPr>
            <a:lvl2pPr marL="264961" indent="0">
              <a:buNone/>
              <a:defRPr sz="811"/>
            </a:lvl2pPr>
            <a:lvl3pPr marL="529922" indent="0">
              <a:buNone/>
              <a:defRPr sz="695"/>
            </a:lvl3pPr>
            <a:lvl4pPr marL="794883" indent="0">
              <a:buNone/>
              <a:defRPr sz="580"/>
            </a:lvl4pPr>
            <a:lvl5pPr marL="1059844" indent="0">
              <a:buNone/>
              <a:defRPr sz="580"/>
            </a:lvl5pPr>
            <a:lvl6pPr marL="1324806" indent="0">
              <a:buNone/>
              <a:defRPr sz="580"/>
            </a:lvl6pPr>
            <a:lvl7pPr marL="1589767" indent="0">
              <a:buNone/>
              <a:defRPr sz="580"/>
            </a:lvl7pPr>
            <a:lvl8pPr marL="1854728" indent="0">
              <a:buNone/>
              <a:defRPr sz="580"/>
            </a:lvl8pPr>
            <a:lvl9pPr marL="2119689" indent="0">
              <a:buNone/>
              <a:defRPr sz="5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2AC6E-AE3F-420A-B8A2-AC7334F193E9}" type="datetimeFigureOut">
              <a:rPr lang="en-US" smtClean="0"/>
              <a:t>4/21/26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C2746-4071-4D10-9003-F1BB83791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12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185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7" y="987427"/>
            <a:ext cx="6172201" cy="4873625"/>
          </a:xfrm>
        </p:spPr>
        <p:txBody>
          <a:bodyPr anchor="t"/>
          <a:lstStyle>
            <a:lvl1pPr marL="0" indent="0">
              <a:buNone/>
              <a:defRPr sz="1854"/>
            </a:lvl1pPr>
            <a:lvl2pPr marL="264961" indent="0">
              <a:buNone/>
              <a:defRPr sz="1623"/>
            </a:lvl2pPr>
            <a:lvl3pPr marL="529922" indent="0">
              <a:buNone/>
              <a:defRPr sz="1391"/>
            </a:lvl3pPr>
            <a:lvl4pPr marL="794883" indent="0">
              <a:buNone/>
              <a:defRPr sz="1159"/>
            </a:lvl4pPr>
            <a:lvl5pPr marL="1059844" indent="0">
              <a:buNone/>
              <a:defRPr sz="1159"/>
            </a:lvl5pPr>
            <a:lvl6pPr marL="1324806" indent="0">
              <a:buNone/>
              <a:defRPr sz="1159"/>
            </a:lvl6pPr>
            <a:lvl7pPr marL="1589767" indent="0">
              <a:buNone/>
              <a:defRPr sz="1159"/>
            </a:lvl7pPr>
            <a:lvl8pPr marL="1854728" indent="0">
              <a:buNone/>
              <a:defRPr sz="1159"/>
            </a:lvl8pPr>
            <a:lvl9pPr marL="2119689" indent="0">
              <a:buNone/>
              <a:defRPr sz="115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927"/>
            </a:lvl1pPr>
            <a:lvl2pPr marL="264961" indent="0">
              <a:buNone/>
              <a:defRPr sz="811"/>
            </a:lvl2pPr>
            <a:lvl3pPr marL="529922" indent="0">
              <a:buNone/>
              <a:defRPr sz="695"/>
            </a:lvl3pPr>
            <a:lvl4pPr marL="794883" indent="0">
              <a:buNone/>
              <a:defRPr sz="580"/>
            </a:lvl4pPr>
            <a:lvl5pPr marL="1059844" indent="0">
              <a:buNone/>
              <a:defRPr sz="580"/>
            </a:lvl5pPr>
            <a:lvl6pPr marL="1324806" indent="0">
              <a:buNone/>
              <a:defRPr sz="580"/>
            </a:lvl6pPr>
            <a:lvl7pPr marL="1589767" indent="0">
              <a:buNone/>
              <a:defRPr sz="580"/>
            </a:lvl7pPr>
            <a:lvl8pPr marL="1854728" indent="0">
              <a:buNone/>
              <a:defRPr sz="580"/>
            </a:lvl8pPr>
            <a:lvl9pPr marL="2119689" indent="0">
              <a:buNone/>
              <a:defRPr sz="5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2AC6E-AE3F-420A-B8A2-AC7334F193E9}" type="datetimeFigureOut">
              <a:rPr lang="en-US" smtClean="0"/>
              <a:t>4/21/26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C2746-4071-4D10-9003-F1BB83791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974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2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A2AC6E-AE3F-420A-B8A2-AC7334F193E9}" type="datetimeFigureOut">
              <a:rPr lang="en-US" smtClean="0"/>
              <a:t>4/21/26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2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0C2746-4071-4D10-9003-F1BB83791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621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529922" rtl="0" eaLnBrk="1" latinLnBrk="0" hangingPunct="1">
        <a:lnSpc>
          <a:spcPct val="90000"/>
        </a:lnSpc>
        <a:spcBef>
          <a:spcPct val="0"/>
        </a:spcBef>
        <a:buNone/>
        <a:defRPr sz="25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2481" indent="-132481" algn="l" defTabSz="529922" rtl="0" eaLnBrk="1" latinLnBrk="0" hangingPunct="1">
        <a:lnSpc>
          <a:spcPct val="90000"/>
        </a:lnSpc>
        <a:spcBef>
          <a:spcPts val="580"/>
        </a:spcBef>
        <a:buFont typeface="Arial" panose="020B0604020202020204" pitchFamily="34" charset="0"/>
        <a:buChar char="•"/>
        <a:defRPr sz="1623" kern="1200">
          <a:solidFill>
            <a:schemeClr val="tx1"/>
          </a:solidFill>
          <a:latin typeface="+mn-lt"/>
          <a:ea typeface="+mn-ea"/>
          <a:cs typeface="+mn-cs"/>
        </a:defRPr>
      </a:lvl1pPr>
      <a:lvl2pPr marL="397442" indent="-132481" algn="l" defTabSz="529922" rtl="0" eaLnBrk="1" latinLnBrk="0" hangingPunct="1">
        <a:lnSpc>
          <a:spcPct val="90000"/>
        </a:lnSpc>
        <a:spcBef>
          <a:spcPts val="290"/>
        </a:spcBef>
        <a:buFont typeface="Arial" panose="020B0604020202020204" pitchFamily="34" charset="0"/>
        <a:buChar char="•"/>
        <a:defRPr sz="1391" kern="1200">
          <a:solidFill>
            <a:schemeClr val="tx1"/>
          </a:solidFill>
          <a:latin typeface="+mn-lt"/>
          <a:ea typeface="+mn-ea"/>
          <a:cs typeface="+mn-cs"/>
        </a:defRPr>
      </a:lvl2pPr>
      <a:lvl3pPr marL="662403" indent="-132481" algn="l" defTabSz="529922" rtl="0" eaLnBrk="1" latinLnBrk="0" hangingPunct="1">
        <a:lnSpc>
          <a:spcPct val="90000"/>
        </a:lnSpc>
        <a:spcBef>
          <a:spcPts val="290"/>
        </a:spcBef>
        <a:buFont typeface="Arial" panose="020B0604020202020204" pitchFamily="34" charset="0"/>
        <a:buChar char="•"/>
        <a:defRPr sz="1159" kern="1200">
          <a:solidFill>
            <a:schemeClr val="tx1"/>
          </a:solidFill>
          <a:latin typeface="+mn-lt"/>
          <a:ea typeface="+mn-ea"/>
          <a:cs typeface="+mn-cs"/>
        </a:defRPr>
      </a:lvl3pPr>
      <a:lvl4pPr marL="927364" indent="-132481" algn="l" defTabSz="529922" rtl="0" eaLnBrk="1" latinLnBrk="0" hangingPunct="1">
        <a:lnSpc>
          <a:spcPct val="90000"/>
        </a:lnSpc>
        <a:spcBef>
          <a:spcPts val="290"/>
        </a:spcBef>
        <a:buFont typeface="Arial" panose="020B0604020202020204" pitchFamily="34" charset="0"/>
        <a:buChar char="•"/>
        <a:defRPr sz="1043" kern="1200">
          <a:solidFill>
            <a:schemeClr val="tx1"/>
          </a:solidFill>
          <a:latin typeface="+mn-lt"/>
          <a:ea typeface="+mn-ea"/>
          <a:cs typeface="+mn-cs"/>
        </a:defRPr>
      </a:lvl4pPr>
      <a:lvl5pPr marL="1192325" indent="-132481" algn="l" defTabSz="529922" rtl="0" eaLnBrk="1" latinLnBrk="0" hangingPunct="1">
        <a:lnSpc>
          <a:spcPct val="90000"/>
        </a:lnSpc>
        <a:spcBef>
          <a:spcPts val="290"/>
        </a:spcBef>
        <a:buFont typeface="Arial" panose="020B0604020202020204" pitchFamily="34" charset="0"/>
        <a:buChar char="•"/>
        <a:defRPr sz="1043" kern="1200">
          <a:solidFill>
            <a:schemeClr val="tx1"/>
          </a:solidFill>
          <a:latin typeface="+mn-lt"/>
          <a:ea typeface="+mn-ea"/>
          <a:cs typeface="+mn-cs"/>
        </a:defRPr>
      </a:lvl5pPr>
      <a:lvl6pPr marL="1457286" indent="-132481" algn="l" defTabSz="529922" rtl="0" eaLnBrk="1" latinLnBrk="0" hangingPunct="1">
        <a:lnSpc>
          <a:spcPct val="90000"/>
        </a:lnSpc>
        <a:spcBef>
          <a:spcPts val="290"/>
        </a:spcBef>
        <a:buFont typeface="Arial" panose="020B0604020202020204" pitchFamily="34" charset="0"/>
        <a:buChar char="•"/>
        <a:defRPr sz="1043" kern="1200">
          <a:solidFill>
            <a:schemeClr val="tx1"/>
          </a:solidFill>
          <a:latin typeface="+mn-lt"/>
          <a:ea typeface="+mn-ea"/>
          <a:cs typeface="+mn-cs"/>
        </a:defRPr>
      </a:lvl6pPr>
      <a:lvl7pPr marL="1722247" indent="-132481" algn="l" defTabSz="529922" rtl="0" eaLnBrk="1" latinLnBrk="0" hangingPunct="1">
        <a:lnSpc>
          <a:spcPct val="90000"/>
        </a:lnSpc>
        <a:spcBef>
          <a:spcPts val="290"/>
        </a:spcBef>
        <a:buFont typeface="Arial" panose="020B0604020202020204" pitchFamily="34" charset="0"/>
        <a:buChar char="•"/>
        <a:defRPr sz="1043" kern="1200">
          <a:solidFill>
            <a:schemeClr val="tx1"/>
          </a:solidFill>
          <a:latin typeface="+mn-lt"/>
          <a:ea typeface="+mn-ea"/>
          <a:cs typeface="+mn-cs"/>
        </a:defRPr>
      </a:lvl7pPr>
      <a:lvl8pPr marL="1987208" indent="-132481" algn="l" defTabSz="529922" rtl="0" eaLnBrk="1" latinLnBrk="0" hangingPunct="1">
        <a:lnSpc>
          <a:spcPct val="90000"/>
        </a:lnSpc>
        <a:spcBef>
          <a:spcPts val="290"/>
        </a:spcBef>
        <a:buFont typeface="Arial" panose="020B0604020202020204" pitchFamily="34" charset="0"/>
        <a:buChar char="•"/>
        <a:defRPr sz="1043" kern="1200">
          <a:solidFill>
            <a:schemeClr val="tx1"/>
          </a:solidFill>
          <a:latin typeface="+mn-lt"/>
          <a:ea typeface="+mn-ea"/>
          <a:cs typeface="+mn-cs"/>
        </a:defRPr>
      </a:lvl8pPr>
      <a:lvl9pPr marL="2252169" indent="-132481" algn="l" defTabSz="529922" rtl="0" eaLnBrk="1" latinLnBrk="0" hangingPunct="1">
        <a:lnSpc>
          <a:spcPct val="90000"/>
        </a:lnSpc>
        <a:spcBef>
          <a:spcPts val="290"/>
        </a:spcBef>
        <a:buFont typeface="Arial" panose="020B0604020202020204" pitchFamily="34" charset="0"/>
        <a:buChar char="•"/>
        <a:defRPr sz="104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29922" rtl="0" eaLnBrk="1" latinLnBrk="0" hangingPunct="1">
        <a:defRPr sz="1043" kern="1200">
          <a:solidFill>
            <a:schemeClr val="tx1"/>
          </a:solidFill>
          <a:latin typeface="+mn-lt"/>
          <a:ea typeface="+mn-ea"/>
          <a:cs typeface="+mn-cs"/>
        </a:defRPr>
      </a:lvl1pPr>
      <a:lvl2pPr marL="264961" algn="l" defTabSz="529922" rtl="0" eaLnBrk="1" latinLnBrk="0" hangingPunct="1">
        <a:defRPr sz="1043" kern="1200">
          <a:solidFill>
            <a:schemeClr val="tx1"/>
          </a:solidFill>
          <a:latin typeface="+mn-lt"/>
          <a:ea typeface="+mn-ea"/>
          <a:cs typeface="+mn-cs"/>
        </a:defRPr>
      </a:lvl2pPr>
      <a:lvl3pPr marL="529922" algn="l" defTabSz="529922" rtl="0" eaLnBrk="1" latinLnBrk="0" hangingPunct="1">
        <a:defRPr sz="1043" kern="1200">
          <a:solidFill>
            <a:schemeClr val="tx1"/>
          </a:solidFill>
          <a:latin typeface="+mn-lt"/>
          <a:ea typeface="+mn-ea"/>
          <a:cs typeface="+mn-cs"/>
        </a:defRPr>
      </a:lvl3pPr>
      <a:lvl4pPr marL="794883" algn="l" defTabSz="529922" rtl="0" eaLnBrk="1" latinLnBrk="0" hangingPunct="1">
        <a:defRPr sz="1043" kern="1200">
          <a:solidFill>
            <a:schemeClr val="tx1"/>
          </a:solidFill>
          <a:latin typeface="+mn-lt"/>
          <a:ea typeface="+mn-ea"/>
          <a:cs typeface="+mn-cs"/>
        </a:defRPr>
      </a:lvl4pPr>
      <a:lvl5pPr marL="1059844" algn="l" defTabSz="529922" rtl="0" eaLnBrk="1" latinLnBrk="0" hangingPunct="1">
        <a:defRPr sz="1043" kern="1200">
          <a:solidFill>
            <a:schemeClr val="tx1"/>
          </a:solidFill>
          <a:latin typeface="+mn-lt"/>
          <a:ea typeface="+mn-ea"/>
          <a:cs typeface="+mn-cs"/>
        </a:defRPr>
      </a:lvl5pPr>
      <a:lvl6pPr marL="1324806" algn="l" defTabSz="529922" rtl="0" eaLnBrk="1" latinLnBrk="0" hangingPunct="1">
        <a:defRPr sz="1043" kern="1200">
          <a:solidFill>
            <a:schemeClr val="tx1"/>
          </a:solidFill>
          <a:latin typeface="+mn-lt"/>
          <a:ea typeface="+mn-ea"/>
          <a:cs typeface="+mn-cs"/>
        </a:defRPr>
      </a:lvl6pPr>
      <a:lvl7pPr marL="1589767" algn="l" defTabSz="529922" rtl="0" eaLnBrk="1" latinLnBrk="0" hangingPunct="1">
        <a:defRPr sz="1043" kern="1200">
          <a:solidFill>
            <a:schemeClr val="tx1"/>
          </a:solidFill>
          <a:latin typeface="+mn-lt"/>
          <a:ea typeface="+mn-ea"/>
          <a:cs typeface="+mn-cs"/>
        </a:defRPr>
      </a:lvl7pPr>
      <a:lvl8pPr marL="1854728" algn="l" defTabSz="529922" rtl="0" eaLnBrk="1" latinLnBrk="0" hangingPunct="1">
        <a:defRPr sz="1043" kern="1200">
          <a:solidFill>
            <a:schemeClr val="tx1"/>
          </a:solidFill>
          <a:latin typeface="+mn-lt"/>
          <a:ea typeface="+mn-ea"/>
          <a:cs typeface="+mn-cs"/>
        </a:defRPr>
      </a:lvl8pPr>
      <a:lvl9pPr marL="2119689" algn="l" defTabSz="529922" rtl="0" eaLnBrk="1" latinLnBrk="0" hangingPunct="1">
        <a:defRPr sz="10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65BA01E3-1AA4-7432-3032-B610F89BAFE6}"/>
              </a:ext>
            </a:extLst>
          </p:cNvPr>
          <p:cNvSpPr txBox="1"/>
          <p:nvPr/>
        </p:nvSpPr>
        <p:spPr>
          <a:xfrm>
            <a:off x="7411036" y="3229969"/>
            <a:ext cx="1087513" cy="172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11719">
              <a:lnSpc>
                <a:spcPct val="70000"/>
              </a:lnSpc>
            </a:pPr>
            <a:r>
              <a:rPr lang="en-US" sz="700" b="1" dirty="0">
                <a:solidFill>
                  <a:prstClr val="black"/>
                </a:solidFill>
                <a:effectLst>
                  <a:glow rad="63500">
                    <a:srgbClr val="CEDEEE"/>
                  </a:glow>
                </a:effectLst>
                <a:latin typeface="Calibri" panose="020F0502020204030204"/>
              </a:rPr>
              <a:t>Wave Energy Dock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8FB5619D-3964-8576-151E-BDE8A71E0C28}"/>
              </a:ext>
            </a:extLst>
          </p:cNvPr>
          <p:cNvSpPr/>
          <p:nvPr/>
        </p:nvSpPr>
        <p:spPr>
          <a:xfrm>
            <a:off x="1626135" y="287201"/>
            <a:ext cx="6620839" cy="484638"/>
          </a:xfrm>
          <a:prstGeom prst="rect">
            <a:avLst/>
          </a:prstGeom>
          <a:solidFill>
            <a:srgbClr val="CEDEE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6" name="Picture 45" descr="A picture containing chart&#10;&#10;Description automatically generated">
            <a:extLst>
              <a:ext uri="{FF2B5EF4-FFF2-40B4-BE49-F238E27FC236}">
                <a16:creationId xmlns:a16="http://schemas.microsoft.com/office/drawing/2014/main" id="{B8321167-129C-F252-29D5-36A1EC98783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7" t="1721" r="22036" b="10741"/>
          <a:stretch/>
        </p:blipFill>
        <p:spPr>
          <a:xfrm>
            <a:off x="1626137" y="552031"/>
            <a:ext cx="6620842" cy="5317020"/>
          </a:xfrm>
          <a:prstGeom prst="rect">
            <a:avLst/>
          </a:prstGeom>
          <a:ln w="12700">
            <a:noFill/>
          </a:ln>
        </p:spPr>
      </p:pic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0805AE15-FA13-CD83-186B-7057A1359206}"/>
              </a:ext>
            </a:extLst>
          </p:cNvPr>
          <p:cNvSpPr/>
          <p:nvPr/>
        </p:nvSpPr>
        <p:spPr>
          <a:xfrm>
            <a:off x="4163484" y="292100"/>
            <a:ext cx="4076700" cy="273050"/>
          </a:xfrm>
          <a:custGeom>
            <a:avLst/>
            <a:gdLst>
              <a:gd name="connsiteX0" fmla="*/ 209550 w 4076700"/>
              <a:gd name="connsiteY0" fmla="*/ 273050 h 273050"/>
              <a:gd name="connsiteX1" fmla="*/ 4070350 w 4076700"/>
              <a:gd name="connsiteY1" fmla="*/ 260350 h 273050"/>
              <a:gd name="connsiteX2" fmla="*/ 4076700 w 4076700"/>
              <a:gd name="connsiteY2" fmla="*/ 0 h 273050"/>
              <a:gd name="connsiteX3" fmla="*/ 0 w 4076700"/>
              <a:gd name="connsiteY3" fmla="*/ 12700 h 273050"/>
              <a:gd name="connsiteX4" fmla="*/ 0 w 4076700"/>
              <a:gd name="connsiteY4" fmla="*/ 12700 h 273050"/>
              <a:gd name="connsiteX5" fmla="*/ 12700 w 4076700"/>
              <a:gd name="connsiteY5" fmla="*/ 88900 h 273050"/>
              <a:gd name="connsiteX6" fmla="*/ 38100 w 4076700"/>
              <a:gd name="connsiteY6" fmla="*/ 95250 h 273050"/>
              <a:gd name="connsiteX7" fmla="*/ 82550 w 4076700"/>
              <a:gd name="connsiteY7" fmla="*/ 114300 h 273050"/>
              <a:gd name="connsiteX8" fmla="*/ 101600 w 4076700"/>
              <a:gd name="connsiteY8" fmla="*/ 165100 h 273050"/>
              <a:gd name="connsiteX9" fmla="*/ 107950 w 4076700"/>
              <a:gd name="connsiteY9" fmla="*/ 184150 h 273050"/>
              <a:gd name="connsiteX10" fmla="*/ 165100 w 4076700"/>
              <a:gd name="connsiteY10" fmla="*/ 190500 h 273050"/>
              <a:gd name="connsiteX11" fmla="*/ 209550 w 4076700"/>
              <a:gd name="connsiteY11" fmla="*/ 273050 h 27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076700" h="273050">
                <a:moveTo>
                  <a:pt x="209550" y="273050"/>
                </a:moveTo>
                <a:lnTo>
                  <a:pt x="4070350" y="260350"/>
                </a:lnTo>
                <a:lnTo>
                  <a:pt x="4076700" y="0"/>
                </a:lnTo>
                <a:lnTo>
                  <a:pt x="0" y="12700"/>
                </a:lnTo>
                <a:lnTo>
                  <a:pt x="0" y="12700"/>
                </a:lnTo>
                <a:cubicBezTo>
                  <a:pt x="4233" y="38100"/>
                  <a:pt x="1909" y="65520"/>
                  <a:pt x="12700" y="88900"/>
                </a:cubicBezTo>
                <a:cubicBezTo>
                  <a:pt x="16357" y="96824"/>
                  <a:pt x="29709" y="92852"/>
                  <a:pt x="38100" y="95250"/>
                </a:cubicBezTo>
                <a:cubicBezTo>
                  <a:pt x="59901" y="101479"/>
                  <a:pt x="59972" y="103011"/>
                  <a:pt x="82550" y="114300"/>
                </a:cubicBezTo>
                <a:cubicBezTo>
                  <a:pt x="102279" y="153758"/>
                  <a:pt x="90072" y="124753"/>
                  <a:pt x="101600" y="165100"/>
                </a:cubicBezTo>
                <a:cubicBezTo>
                  <a:pt x="103439" y="171536"/>
                  <a:pt x="101735" y="181664"/>
                  <a:pt x="107950" y="184150"/>
                </a:cubicBezTo>
                <a:cubicBezTo>
                  <a:pt x="125746" y="191269"/>
                  <a:pt x="146050" y="188383"/>
                  <a:pt x="165100" y="190500"/>
                </a:cubicBezTo>
                <a:cubicBezTo>
                  <a:pt x="172293" y="255235"/>
                  <a:pt x="160818" y="231702"/>
                  <a:pt x="209550" y="273050"/>
                </a:cubicBezTo>
                <a:close/>
              </a:path>
            </a:pathLst>
          </a:custGeom>
          <a:solidFill>
            <a:srgbClr val="EFF1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3AFCBC6-2E90-3ABD-8868-B0B2898C48EE}"/>
              </a:ext>
            </a:extLst>
          </p:cNvPr>
          <p:cNvSpPr txBox="1"/>
          <p:nvPr/>
        </p:nvSpPr>
        <p:spPr>
          <a:xfrm rot="18824704">
            <a:off x="2736957" y="2996964"/>
            <a:ext cx="100540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11719"/>
            <a:r>
              <a:rPr lang="en-US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Cabrillo Canyon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FAD1A16-FE73-F70E-6FBF-4DD086CCEF4A}"/>
              </a:ext>
            </a:extLst>
          </p:cNvPr>
          <p:cNvSpPr txBox="1"/>
          <p:nvPr/>
        </p:nvSpPr>
        <p:spPr>
          <a:xfrm rot="18434178">
            <a:off x="4570101" y="4555568"/>
            <a:ext cx="109517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11719"/>
            <a:r>
              <a:rPr lang="en-US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Monterey Canyon</a:t>
            </a: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CFF843B6-774B-0396-6F33-B25F22490520}"/>
              </a:ext>
            </a:extLst>
          </p:cNvPr>
          <p:cNvGrpSpPr/>
          <p:nvPr/>
        </p:nvGrpSpPr>
        <p:grpSpPr>
          <a:xfrm>
            <a:off x="913766" y="692896"/>
            <a:ext cx="712369" cy="326303"/>
            <a:chOff x="329437" y="1665484"/>
            <a:chExt cx="698671" cy="320029"/>
          </a:xfrm>
        </p:grpSpPr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0DDCC99E-D87D-8713-80EB-B8E29528B509}"/>
                </a:ext>
              </a:extLst>
            </p:cNvPr>
            <p:cNvCxnSpPr>
              <a:cxnSpLocks/>
            </p:cNvCxnSpPr>
            <p:nvPr/>
          </p:nvCxnSpPr>
          <p:spPr>
            <a:xfrm>
              <a:off x="933235" y="1778691"/>
              <a:ext cx="94873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00675BB8-8EA6-3639-6D48-36959CE94F55}"/>
                </a:ext>
              </a:extLst>
            </p:cNvPr>
            <p:cNvSpPr txBox="1"/>
            <p:nvPr/>
          </p:nvSpPr>
          <p:spPr>
            <a:xfrm>
              <a:off x="329437" y="1665484"/>
              <a:ext cx="654070" cy="3200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 defTabSz="311719"/>
              <a:r>
                <a:rPr lang="en-US" sz="818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37° N</a:t>
              </a: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7336EC1A-762C-3367-DA7A-E48298A7CD97}"/>
              </a:ext>
            </a:extLst>
          </p:cNvPr>
          <p:cNvGrpSpPr/>
          <p:nvPr/>
        </p:nvGrpSpPr>
        <p:grpSpPr>
          <a:xfrm>
            <a:off x="5921290" y="5858887"/>
            <a:ext cx="703134" cy="677720"/>
            <a:chOff x="3488217" y="5643228"/>
            <a:chExt cx="689612" cy="664688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CAA31E48-F1B9-88EA-C79B-DEE0E68C40B2}"/>
                </a:ext>
              </a:extLst>
            </p:cNvPr>
            <p:cNvCxnSpPr>
              <a:cxnSpLocks/>
            </p:cNvCxnSpPr>
            <p:nvPr/>
          </p:nvCxnSpPr>
          <p:spPr>
            <a:xfrm>
              <a:off x="3803231" y="5643228"/>
              <a:ext cx="0" cy="94873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0B8D90DE-A398-23C1-C597-FB977E508ACE}"/>
                </a:ext>
              </a:extLst>
            </p:cNvPr>
            <p:cNvSpPr txBox="1"/>
            <p:nvPr/>
          </p:nvSpPr>
          <p:spPr>
            <a:xfrm>
              <a:off x="3488217" y="5803281"/>
              <a:ext cx="689612" cy="5046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11719"/>
              <a:r>
                <a:rPr lang="en-US" sz="818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122° W</a:t>
              </a: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4AAF5068-2C41-501C-B276-37667D538155}"/>
              </a:ext>
            </a:extLst>
          </p:cNvPr>
          <p:cNvGrpSpPr/>
          <p:nvPr/>
        </p:nvGrpSpPr>
        <p:grpSpPr>
          <a:xfrm>
            <a:off x="963704" y="5043218"/>
            <a:ext cx="662431" cy="310673"/>
            <a:chOff x="383513" y="4660064"/>
            <a:chExt cx="649692" cy="304699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EE59E0F6-385A-6DF2-2668-135AEA254284}"/>
                </a:ext>
              </a:extLst>
            </p:cNvPr>
            <p:cNvSpPr txBox="1"/>
            <p:nvPr/>
          </p:nvSpPr>
          <p:spPr>
            <a:xfrm>
              <a:off x="383513" y="4660064"/>
              <a:ext cx="599992" cy="3046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 defTabSz="311719"/>
              <a:r>
                <a:rPr lang="en-US" sz="75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36.6°</a:t>
              </a:r>
            </a:p>
          </p:txBody>
        </p: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766E955D-FEBD-ADDA-CE3C-096B96A06E7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38332" y="4777636"/>
              <a:ext cx="94873" cy="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7710734B-6D58-196B-D53F-60D21B1BA003}"/>
              </a:ext>
            </a:extLst>
          </p:cNvPr>
          <p:cNvGrpSpPr/>
          <p:nvPr/>
        </p:nvGrpSpPr>
        <p:grpSpPr>
          <a:xfrm>
            <a:off x="968904" y="2870035"/>
            <a:ext cx="657233" cy="310673"/>
            <a:chOff x="383514" y="3134654"/>
            <a:chExt cx="644594" cy="304699"/>
          </a:xfrm>
        </p:grpSpPr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F0219494-FCAD-F46F-D759-3C1C39096E02}"/>
                </a:ext>
              </a:extLst>
            </p:cNvPr>
            <p:cNvCxnSpPr>
              <a:cxnSpLocks/>
            </p:cNvCxnSpPr>
            <p:nvPr/>
          </p:nvCxnSpPr>
          <p:spPr>
            <a:xfrm>
              <a:off x="933235" y="3256505"/>
              <a:ext cx="94873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06659C90-9CA6-736D-C91E-129AED91D080}"/>
                </a:ext>
              </a:extLst>
            </p:cNvPr>
            <p:cNvSpPr txBox="1"/>
            <p:nvPr/>
          </p:nvSpPr>
          <p:spPr>
            <a:xfrm>
              <a:off x="383514" y="3134654"/>
              <a:ext cx="599992" cy="3046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 defTabSz="311719"/>
              <a:r>
                <a:rPr lang="en-US" sz="75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36.8°</a:t>
              </a: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6DF87FF1-0778-6AEA-2934-8721F102F0AD}"/>
              </a:ext>
            </a:extLst>
          </p:cNvPr>
          <p:cNvGrpSpPr/>
          <p:nvPr/>
        </p:nvGrpSpPr>
        <p:grpSpPr>
          <a:xfrm>
            <a:off x="2437680" y="5858876"/>
            <a:ext cx="731615" cy="473864"/>
            <a:chOff x="940939" y="5643228"/>
            <a:chExt cx="717546" cy="464752"/>
          </a:xfrm>
        </p:grpSpPr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BFA69F71-246A-A451-514E-8AD49C994854}"/>
                </a:ext>
              </a:extLst>
            </p:cNvPr>
            <p:cNvCxnSpPr>
              <a:cxnSpLocks/>
            </p:cNvCxnSpPr>
            <p:nvPr/>
          </p:nvCxnSpPr>
          <p:spPr>
            <a:xfrm>
              <a:off x="1258144" y="5643228"/>
              <a:ext cx="0" cy="94873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6AAA1230-2611-E838-FCE8-770D28F421CA}"/>
                </a:ext>
              </a:extLst>
            </p:cNvPr>
            <p:cNvSpPr txBox="1"/>
            <p:nvPr/>
          </p:nvSpPr>
          <p:spPr>
            <a:xfrm>
              <a:off x="940939" y="5803281"/>
              <a:ext cx="717546" cy="3046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311719"/>
              <a:r>
                <a:rPr lang="en-US" sz="75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122.4° 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B174DEAB-42A7-46FA-310D-CE7DCBF73F3A}"/>
              </a:ext>
            </a:extLst>
          </p:cNvPr>
          <p:cNvGrpSpPr/>
          <p:nvPr/>
        </p:nvGrpSpPr>
        <p:grpSpPr>
          <a:xfrm>
            <a:off x="7674813" y="5858876"/>
            <a:ext cx="731615" cy="473864"/>
            <a:chOff x="6062418" y="5643228"/>
            <a:chExt cx="717546" cy="464752"/>
          </a:xfrm>
        </p:grpSpPr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210E4C80-7856-0A46-76C9-45C140BA4144}"/>
                </a:ext>
              </a:extLst>
            </p:cNvPr>
            <p:cNvCxnSpPr>
              <a:cxnSpLocks/>
            </p:cNvCxnSpPr>
            <p:nvPr/>
          </p:nvCxnSpPr>
          <p:spPr>
            <a:xfrm>
              <a:off x="6370572" y="5643228"/>
              <a:ext cx="0" cy="94873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6E0BA05F-17F8-0891-1344-ACD3CDDB8290}"/>
                </a:ext>
              </a:extLst>
            </p:cNvPr>
            <p:cNvSpPr txBox="1"/>
            <p:nvPr/>
          </p:nvSpPr>
          <p:spPr>
            <a:xfrm>
              <a:off x="6062418" y="5803281"/>
              <a:ext cx="717546" cy="3046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311719"/>
              <a:r>
                <a:rPr lang="en-US" sz="75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121.8° </a:t>
              </a: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E196850E-A474-8632-3482-0F639CFF255C}"/>
              </a:ext>
            </a:extLst>
          </p:cNvPr>
          <p:cNvGrpSpPr/>
          <p:nvPr/>
        </p:nvGrpSpPr>
        <p:grpSpPr>
          <a:xfrm>
            <a:off x="4188795" y="5858876"/>
            <a:ext cx="731615" cy="473864"/>
            <a:chOff x="6062418" y="5643228"/>
            <a:chExt cx="717546" cy="464752"/>
          </a:xfrm>
        </p:grpSpPr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B153660B-3823-4649-5CA8-1586ACC21D3D}"/>
                </a:ext>
              </a:extLst>
            </p:cNvPr>
            <p:cNvCxnSpPr>
              <a:cxnSpLocks/>
            </p:cNvCxnSpPr>
            <p:nvPr/>
          </p:nvCxnSpPr>
          <p:spPr>
            <a:xfrm>
              <a:off x="6370572" y="5643228"/>
              <a:ext cx="0" cy="94873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153796FB-163F-B3A3-6EBF-AB8C81ADD28B}"/>
                </a:ext>
              </a:extLst>
            </p:cNvPr>
            <p:cNvSpPr txBox="1"/>
            <p:nvPr/>
          </p:nvSpPr>
          <p:spPr>
            <a:xfrm>
              <a:off x="6062418" y="5803281"/>
              <a:ext cx="717546" cy="3046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311719"/>
              <a:r>
                <a:rPr lang="en-US" sz="75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122.2° 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B07113E6-A3B2-77E8-D8BE-C44CF04ACDF2}"/>
              </a:ext>
            </a:extLst>
          </p:cNvPr>
          <p:cNvGrpSpPr/>
          <p:nvPr/>
        </p:nvGrpSpPr>
        <p:grpSpPr>
          <a:xfrm>
            <a:off x="968904" y="1801560"/>
            <a:ext cx="657233" cy="310673"/>
            <a:chOff x="383514" y="3134654"/>
            <a:chExt cx="644594" cy="304699"/>
          </a:xfrm>
        </p:grpSpPr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88DA0DAB-2BD6-3E15-AADC-F49781A76C08}"/>
                </a:ext>
              </a:extLst>
            </p:cNvPr>
            <p:cNvCxnSpPr>
              <a:cxnSpLocks/>
            </p:cNvCxnSpPr>
            <p:nvPr/>
          </p:nvCxnSpPr>
          <p:spPr>
            <a:xfrm>
              <a:off x="933235" y="3256505"/>
              <a:ext cx="94873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2F39513B-851C-ACC2-92B1-0DAD5D2919C3}"/>
                </a:ext>
              </a:extLst>
            </p:cNvPr>
            <p:cNvSpPr txBox="1"/>
            <p:nvPr/>
          </p:nvSpPr>
          <p:spPr>
            <a:xfrm>
              <a:off x="383514" y="3134654"/>
              <a:ext cx="599992" cy="3046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 defTabSz="311719"/>
              <a:r>
                <a:rPr lang="en-US" sz="75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36.9°</a:t>
              </a: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F0518596-92D5-8286-113D-DB3C65409EE8}"/>
              </a:ext>
            </a:extLst>
          </p:cNvPr>
          <p:cNvGrpSpPr/>
          <p:nvPr/>
        </p:nvGrpSpPr>
        <p:grpSpPr>
          <a:xfrm>
            <a:off x="968904" y="3932526"/>
            <a:ext cx="657233" cy="310673"/>
            <a:chOff x="383514" y="3134654"/>
            <a:chExt cx="644594" cy="304699"/>
          </a:xfrm>
        </p:grpSpPr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2E1033D3-BC9C-0FE8-8F1B-EE5D571F8B76}"/>
                </a:ext>
              </a:extLst>
            </p:cNvPr>
            <p:cNvCxnSpPr>
              <a:cxnSpLocks/>
            </p:cNvCxnSpPr>
            <p:nvPr/>
          </p:nvCxnSpPr>
          <p:spPr>
            <a:xfrm>
              <a:off x="933235" y="3256505"/>
              <a:ext cx="94873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C471FC12-A181-862C-BBEE-F18C394B343B}"/>
                </a:ext>
              </a:extLst>
            </p:cNvPr>
            <p:cNvSpPr txBox="1"/>
            <p:nvPr/>
          </p:nvSpPr>
          <p:spPr>
            <a:xfrm>
              <a:off x="383514" y="3134654"/>
              <a:ext cx="599992" cy="3046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 defTabSz="311719"/>
              <a:r>
                <a:rPr lang="en-US" sz="75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36.7°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45E5233-AAA2-ABB1-D941-09E921082886}"/>
              </a:ext>
            </a:extLst>
          </p:cNvPr>
          <p:cNvGrpSpPr/>
          <p:nvPr/>
        </p:nvGrpSpPr>
        <p:grpSpPr>
          <a:xfrm>
            <a:off x="1657046" y="342235"/>
            <a:ext cx="1582612" cy="1774300"/>
            <a:chOff x="1657046" y="396665"/>
            <a:chExt cx="1582612" cy="1774300"/>
          </a:xfrm>
        </p:grpSpPr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8CE74036-B5C6-5D8A-4A18-526E837834E0}"/>
                </a:ext>
              </a:extLst>
            </p:cNvPr>
            <p:cNvSpPr/>
            <p:nvPr/>
          </p:nvSpPr>
          <p:spPr>
            <a:xfrm>
              <a:off x="1671614" y="396665"/>
              <a:ext cx="1453759" cy="17743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11719"/>
              <a:endParaRPr lang="en-US" sz="1227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89" name="Picture 88" descr="A picture containing chart&#10;&#10;Description automatically generated">
              <a:extLst>
                <a:ext uri="{FF2B5EF4-FFF2-40B4-BE49-F238E27FC236}">
                  <a16:creationId xmlns:a16="http://schemas.microsoft.com/office/drawing/2014/main" id="{C4C4317F-8FB2-E65C-48E5-26F24D5A8DD2}"/>
                </a:ext>
              </a:extLst>
            </p:cNvPr>
            <p:cNvPicPr>
              <a:picLocks/>
            </p:cNvPicPr>
            <p:nvPr/>
          </p:nvPicPr>
          <p:blipFill rotWithShape="1"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518" t="35338" r="15065" b="33220"/>
            <a:stretch/>
          </p:blipFill>
          <p:spPr>
            <a:xfrm>
              <a:off x="1702382" y="697883"/>
              <a:ext cx="372932" cy="1398494"/>
            </a:xfrm>
            <a:prstGeom prst="rect">
              <a:avLst/>
            </a:prstGeom>
          </p:spPr>
        </p:pic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B5D242CE-087A-9DF8-4B8F-0BF7F8D6D2DC}"/>
                </a:ext>
              </a:extLst>
            </p:cNvPr>
            <p:cNvSpPr txBox="1"/>
            <p:nvPr/>
          </p:nvSpPr>
          <p:spPr>
            <a:xfrm>
              <a:off x="2040751" y="653008"/>
              <a:ext cx="1084622" cy="1443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311719">
                <a:lnSpc>
                  <a:spcPts val="1800"/>
                </a:lnSpc>
              </a:pPr>
              <a:r>
                <a:rPr lang="en-US" sz="818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&lt;500</a:t>
              </a:r>
            </a:p>
            <a:p>
              <a:pPr defTabSz="311719">
                <a:lnSpc>
                  <a:spcPts val="1800"/>
                </a:lnSpc>
              </a:pPr>
              <a:r>
                <a:rPr lang="en-US" sz="818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500-750</a:t>
              </a:r>
            </a:p>
            <a:p>
              <a:pPr defTabSz="311719">
                <a:lnSpc>
                  <a:spcPts val="1800"/>
                </a:lnSpc>
              </a:pPr>
              <a:r>
                <a:rPr lang="en-US" sz="818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750-1000</a:t>
              </a:r>
            </a:p>
            <a:p>
              <a:pPr defTabSz="311719">
                <a:lnSpc>
                  <a:spcPts val="1800"/>
                </a:lnSpc>
              </a:pPr>
              <a:r>
                <a:rPr lang="en-US" sz="818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1000-1500</a:t>
              </a:r>
            </a:p>
            <a:p>
              <a:pPr defTabSz="311719">
                <a:lnSpc>
                  <a:spcPts val="1800"/>
                </a:lnSpc>
              </a:pPr>
              <a:r>
                <a:rPr lang="en-US" sz="818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1500-2000</a:t>
              </a:r>
            </a:p>
            <a:p>
              <a:pPr defTabSz="311719">
                <a:lnSpc>
                  <a:spcPts val="1800"/>
                </a:lnSpc>
              </a:pPr>
              <a:r>
                <a:rPr lang="en-US" sz="818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2000-3500</a:t>
              </a: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AF6A0B3C-77DA-77EA-44B7-242A2C8E7F47}"/>
                </a:ext>
              </a:extLst>
            </p:cNvPr>
            <p:cNvSpPr txBox="1"/>
            <p:nvPr/>
          </p:nvSpPr>
          <p:spPr>
            <a:xfrm>
              <a:off x="1657046" y="436688"/>
              <a:ext cx="1582612" cy="3263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311719"/>
              <a:r>
                <a:rPr lang="en-US" sz="818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Bottom depth (m)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2D7F25C8-D83C-A4DC-87DD-F8E2C4D0535C}"/>
              </a:ext>
            </a:extLst>
          </p:cNvPr>
          <p:cNvSpPr/>
          <p:nvPr/>
        </p:nvSpPr>
        <p:spPr>
          <a:xfrm>
            <a:off x="1626137" y="287201"/>
            <a:ext cx="6620842" cy="5571680"/>
          </a:xfrm>
          <a:prstGeom prst="rect">
            <a:avLst/>
          </a:prstGeom>
          <a:noFill/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11719"/>
            <a:endParaRPr lang="en-US" sz="1227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4B3B38-A292-97BB-1675-BAD2F359D332}"/>
              </a:ext>
            </a:extLst>
          </p:cNvPr>
          <p:cNvSpPr/>
          <p:nvPr/>
        </p:nvSpPr>
        <p:spPr>
          <a:xfrm>
            <a:off x="7190300" y="4419808"/>
            <a:ext cx="1010174" cy="138829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11719"/>
            <a:endParaRPr lang="en-US" sz="1227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1256E3E6-2F96-11F1-F1DC-003F8F0B681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7" r="11314"/>
          <a:stretch/>
        </p:blipFill>
        <p:spPr>
          <a:xfrm>
            <a:off x="7245946" y="4432699"/>
            <a:ext cx="954528" cy="137540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8D2E8A7-FBA6-F272-EA5D-999E9338E382}"/>
              </a:ext>
            </a:extLst>
          </p:cNvPr>
          <p:cNvSpPr/>
          <p:nvPr/>
        </p:nvSpPr>
        <p:spPr>
          <a:xfrm>
            <a:off x="7380364" y="5220744"/>
            <a:ext cx="46615" cy="6605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11719"/>
            <a:endParaRPr lang="en-US" sz="1227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16ADE2-97BF-1F7D-5904-1C34ED90C0AD}"/>
              </a:ext>
            </a:extLst>
          </p:cNvPr>
          <p:cNvSpPr txBox="1"/>
          <p:nvPr/>
        </p:nvSpPr>
        <p:spPr>
          <a:xfrm>
            <a:off x="7372743" y="5097912"/>
            <a:ext cx="666893" cy="3369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311719">
              <a:lnSpc>
                <a:spcPts val="545"/>
              </a:lnSpc>
            </a:pPr>
            <a:r>
              <a:rPr lang="en-US" sz="614" i="1" dirty="0">
                <a:solidFill>
                  <a:prstClr val="black"/>
                </a:solidFill>
                <a:latin typeface="Calibri" panose="020F0502020204030204"/>
              </a:rPr>
              <a:t>North </a:t>
            </a:r>
          </a:p>
          <a:p>
            <a:pPr algn="ctr" defTabSz="311719">
              <a:lnSpc>
                <a:spcPts val="545"/>
              </a:lnSpc>
            </a:pPr>
            <a:r>
              <a:rPr lang="en-US" sz="614" i="1" dirty="0">
                <a:solidFill>
                  <a:prstClr val="black"/>
                </a:solidFill>
                <a:latin typeface="Calibri" panose="020F0502020204030204"/>
              </a:rPr>
              <a:t>America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0283D2-41AC-3059-1E53-6D3C8212FED8}"/>
              </a:ext>
            </a:extLst>
          </p:cNvPr>
          <p:cNvSpPr txBox="1"/>
          <p:nvPr/>
        </p:nvSpPr>
        <p:spPr>
          <a:xfrm>
            <a:off x="5528373" y="3240945"/>
            <a:ext cx="3593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11719"/>
            <a:r>
              <a:rPr lang="en-US" sz="1000" b="1" dirty="0">
                <a:solidFill>
                  <a:prstClr val="black"/>
                </a:solidFill>
                <a:latin typeface="Calibri" panose="020F0502020204030204"/>
              </a:rPr>
              <a:t>M1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7800062-704C-F7A3-A484-4787F4872473}"/>
              </a:ext>
            </a:extLst>
          </p:cNvPr>
          <p:cNvSpPr/>
          <p:nvPr/>
        </p:nvSpPr>
        <p:spPr>
          <a:xfrm>
            <a:off x="7086103" y="2762569"/>
            <a:ext cx="580349" cy="580349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>
              <a:defRPr/>
            </a:pPr>
            <a:endParaRPr lang="en-US" sz="955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2067338-CDB2-9EBF-D5BA-4C596C39560F}"/>
              </a:ext>
            </a:extLst>
          </p:cNvPr>
          <p:cNvGrpSpPr/>
          <p:nvPr/>
        </p:nvGrpSpPr>
        <p:grpSpPr>
          <a:xfrm>
            <a:off x="4368697" y="3826719"/>
            <a:ext cx="580349" cy="580349"/>
            <a:chOff x="4502991" y="3852350"/>
            <a:chExt cx="580349" cy="580349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B17760BE-2EF4-A18E-4509-8F9D714F2A13}"/>
                </a:ext>
              </a:extLst>
            </p:cNvPr>
            <p:cNvSpPr/>
            <p:nvPr/>
          </p:nvSpPr>
          <p:spPr>
            <a:xfrm>
              <a:off x="4746896" y="4057976"/>
              <a:ext cx="91440" cy="9144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23438">
                <a:defRPr/>
              </a:pPr>
              <a:endParaRPr lang="en-US" sz="955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BC04CCF-1C4E-DD3F-3CFF-5527EAF87665}"/>
                </a:ext>
              </a:extLst>
            </p:cNvPr>
            <p:cNvSpPr txBox="1"/>
            <p:nvPr/>
          </p:nvSpPr>
          <p:spPr>
            <a:xfrm>
              <a:off x="4519945" y="4138201"/>
              <a:ext cx="545342" cy="2392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311719"/>
              <a:r>
                <a:rPr lang="en-US" sz="955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MARS</a:t>
              </a: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FD0B479-BEF0-32BC-3594-7C386C8EB51B}"/>
                </a:ext>
              </a:extLst>
            </p:cNvPr>
            <p:cNvSpPr/>
            <p:nvPr/>
          </p:nvSpPr>
          <p:spPr>
            <a:xfrm>
              <a:off x="4502991" y="3852350"/>
              <a:ext cx="580349" cy="580349"/>
            </a:xfrm>
            <a:prstGeom prst="ellipse">
              <a:avLst/>
            </a:prstGeom>
            <a:noFill/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23438">
                <a:defRPr/>
              </a:pPr>
              <a:endParaRPr lang="en-US" sz="95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D10CB9FD-6CD8-7BCF-679A-AEFE04CC56F9}"/>
              </a:ext>
            </a:extLst>
          </p:cNvPr>
          <p:cNvSpPr txBox="1"/>
          <p:nvPr/>
        </p:nvSpPr>
        <p:spPr>
          <a:xfrm>
            <a:off x="7323236" y="2820693"/>
            <a:ext cx="3177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11719"/>
            <a:r>
              <a:rPr lang="en-US" sz="1000" b="1" dirty="0">
                <a:solidFill>
                  <a:prstClr val="black"/>
                </a:solidFill>
                <a:latin typeface="Calibri" panose="020F0502020204030204"/>
              </a:rPr>
              <a:t>C1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B931F7C1-6560-2F10-FF87-BA06134D623D}"/>
              </a:ext>
            </a:extLst>
          </p:cNvPr>
          <p:cNvSpPr/>
          <p:nvPr/>
        </p:nvSpPr>
        <p:spPr>
          <a:xfrm>
            <a:off x="7548947" y="2989275"/>
            <a:ext cx="91440" cy="9144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>
              <a:defRPr/>
            </a:pPr>
            <a:endParaRPr lang="en-US" sz="955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91F0C3B-FA0F-35E6-9FB8-422E04841141}"/>
              </a:ext>
            </a:extLst>
          </p:cNvPr>
          <p:cNvSpPr>
            <a:spLocks noChangeAspect="1"/>
          </p:cNvSpPr>
          <p:nvPr/>
        </p:nvSpPr>
        <p:spPr>
          <a:xfrm>
            <a:off x="7352438" y="3206509"/>
            <a:ext cx="58598" cy="5859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>
              <a:defRPr/>
            </a:pPr>
            <a:endParaRPr lang="en-US" sz="955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547C8303-D374-06D8-37EE-B3BFCEDF1C2A}"/>
              </a:ext>
            </a:extLst>
          </p:cNvPr>
          <p:cNvSpPr>
            <a:spLocks noChangeAspect="1"/>
          </p:cNvSpPr>
          <p:nvPr/>
        </p:nvSpPr>
        <p:spPr>
          <a:xfrm>
            <a:off x="7197638" y="3282414"/>
            <a:ext cx="58598" cy="5859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>
              <a:defRPr/>
            </a:pPr>
            <a:endParaRPr lang="en-US" sz="955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ross 11">
            <a:extLst>
              <a:ext uri="{FF2B5EF4-FFF2-40B4-BE49-F238E27FC236}">
                <a16:creationId xmlns:a16="http://schemas.microsoft.com/office/drawing/2014/main" id="{83DDC765-BF5E-7444-0267-01F23558E88C}"/>
              </a:ext>
            </a:extLst>
          </p:cNvPr>
          <p:cNvSpPr/>
          <p:nvPr/>
        </p:nvSpPr>
        <p:spPr>
          <a:xfrm flipV="1">
            <a:off x="7425827" y="3219761"/>
            <a:ext cx="90036" cy="90036"/>
          </a:xfrm>
          <a:prstGeom prst="plus">
            <a:avLst>
              <a:gd name="adj" fmla="val 41562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8078E53-941A-9BE6-CBF9-30ACC4602AA1}"/>
              </a:ext>
            </a:extLst>
          </p:cNvPr>
          <p:cNvSpPr>
            <a:spLocks noChangeAspect="1"/>
          </p:cNvSpPr>
          <p:nvPr/>
        </p:nvSpPr>
        <p:spPr>
          <a:xfrm>
            <a:off x="7385511" y="3175581"/>
            <a:ext cx="58598" cy="5859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>
              <a:defRPr/>
            </a:pPr>
            <a:endParaRPr lang="en-US" sz="955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CE9B15B-169C-B2C9-8C2A-3730200CB612}"/>
              </a:ext>
            </a:extLst>
          </p:cNvPr>
          <p:cNvSpPr>
            <a:spLocks noChangeAspect="1"/>
          </p:cNvSpPr>
          <p:nvPr/>
        </p:nvSpPr>
        <p:spPr>
          <a:xfrm>
            <a:off x="7423496" y="3142826"/>
            <a:ext cx="58598" cy="5859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>
              <a:defRPr/>
            </a:pPr>
            <a:endParaRPr lang="en-US" sz="955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4496DC-94C4-DED6-BC39-670C34187E32}"/>
              </a:ext>
            </a:extLst>
          </p:cNvPr>
          <p:cNvSpPr txBox="1"/>
          <p:nvPr/>
        </p:nvSpPr>
        <p:spPr>
          <a:xfrm>
            <a:off x="6808681" y="3341560"/>
            <a:ext cx="1087513" cy="172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11719">
              <a:lnSpc>
                <a:spcPct val="70000"/>
              </a:lnSpc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effectLst>
                  <a:glow rad="101600">
                    <a:srgbClr val="CEDEEE"/>
                  </a:glow>
                </a:effectLst>
                <a:latin typeface="Calibri" panose="020F0502020204030204"/>
              </a:rPr>
              <a:t>Moored Sensor Array</a:t>
            </a:r>
          </a:p>
        </p:txBody>
      </p:sp>
      <p:sp>
        <p:nvSpPr>
          <p:cNvPr id="20" name="Cross 19">
            <a:extLst>
              <a:ext uri="{FF2B5EF4-FFF2-40B4-BE49-F238E27FC236}">
                <a16:creationId xmlns:a16="http://schemas.microsoft.com/office/drawing/2014/main" id="{02D30DEE-FA2B-536E-F807-A4D8A2FD625B}"/>
              </a:ext>
            </a:extLst>
          </p:cNvPr>
          <p:cNvSpPr/>
          <p:nvPr/>
        </p:nvSpPr>
        <p:spPr>
          <a:xfrm flipV="1">
            <a:off x="5217434" y="1657215"/>
            <a:ext cx="131036" cy="131036"/>
          </a:xfrm>
          <a:prstGeom prst="plus">
            <a:avLst>
              <a:gd name="adj" fmla="val 35101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F170853-5CB4-830C-39C5-0B4A574E9012}"/>
              </a:ext>
            </a:extLst>
          </p:cNvPr>
          <p:cNvSpPr/>
          <p:nvPr/>
        </p:nvSpPr>
        <p:spPr>
          <a:xfrm>
            <a:off x="3688147" y="447362"/>
            <a:ext cx="91440" cy="914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>
              <a:defRPr/>
            </a:pPr>
            <a:endParaRPr lang="en-US" sz="955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C3846DAB-D4C0-F62B-77C4-E005B6DCD3C1}"/>
              </a:ext>
            </a:extLst>
          </p:cNvPr>
          <p:cNvSpPr/>
          <p:nvPr/>
        </p:nvSpPr>
        <p:spPr>
          <a:xfrm>
            <a:off x="7080798" y="1725040"/>
            <a:ext cx="91440" cy="914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>
              <a:defRPr/>
            </a:pPr>
            <a:endParaRPr lang="en-US" sz="955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40D3A19-697D-82B5-E5BE-7C294B8C6E46}"/>
              </a:ext>
            </a:extLst>
          </p:cNvPr>
          <p:cNvSpPr txBox="1"/>
          <p:nvPr/>
        </p:nvSpPr>
        <p:spPr>
          <a:xfrm>
            <a:off x="4912463" y="1769510"/>
            <a:ext cx="1087513" cy="172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11719">
              <a:lnSpc>
                <a:spcPct val="70000"/>
              </a:lnSpc>
            </a:pPr>
            <a:r>
              <a:rPr lang="en-US" sz="700" b="1" dirty="0">
                <a:solidFill>
                  <a:prstClr val="black"/>
                </a:solidFill>
                <a:effectLst>
                  <a:glow rad="63500">
                    <a:srgbClr val="CEDEEE"/>
                  </a:glow>
                </a:effectLst>
                <a:latin typeface="Calibri" panose="020F0502020204030204"/>
              </a:rPr>
              <a:t>Solar Energy Dock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3A9C080E-26E6-4E9A-0EBE-E8F26A436DF3}"/>
              </a:ext>
            </a:extLst>
          </p:cNvPr>
          <p:cNvCxnSpPr>
            <a:cxnSpLocks/>
          </p:cNvCxnSpPr>
          <p:nvPr/>
        </p:nvCxnSpPr>
        <p:spPr>
          <a:xfrm>
            <a:off x="5286382" y="1714152"/>
            <a:ext cx="1823271" cy="44470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6CE46A4B-89A5-2EBB-AD4F-DA1E56FB2C8B}"/>
              </a:ext>
            </a:extLst>
          </p:cNvPr>
          <p:cNvCxnSpPr>
            <a:cxnSpLocks/>
          </p:cNvCxnSpPr>
          <p:nvPr/>
        </p:nvCxnSpPr>
        <p:spPr>
          <a:xfrm>
            <a:off x="3766196" y="519061"/>
            <a:ext cx="1504722" cy="1195214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041F8851-41AF-131A-2F41-05D74470333C}"/>
              </a:ext>
            </a:extLst>
          </p:cNvPr>
          <p:cNvSpPr txBox="1"/>
          <p:nvPr/>
        </p:nvSpPr>
        <p:spPr>
          <a:xfrm rot="60000">
            <a:off x="5866620" y="1593937"/>
            <a:ext cx="1502451" cy="172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11719">
              <a:lnSpc>
                <a:spcPct val="70000"/>
              </a:lnSpc>
            </a:pPr>
            <a:r>
              <a:rPr lang="en-US" sz="700" b="1" i="1" dirty="0">
                <a:solidFill>
                  <a:prstClr val="black"/>
                </a:solidFill>
                <a:effectLst>
                  <a:glow rad="63500">
                    <a:srgbClr val="CEDEEE"/>
                  </a:glow>
                </a:effectLst>
                <a:latin typeface="Calibri" panose="020F0502020204030204"/>
              </a:rPr>
              <a:t>Autonomous Upwelling Survey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E534D62-96B0-0E5E-9408-7686103BF839}"/>
              </a:ext>
            </a:extLst>
          </p:cNvPr>
          <p:cNvCxnSpPr>
            <a:cxnSpLocks/>
            <a:stCxn id="30" idx="2"/>
          </p:cNvCxnSpPr>
          <p:nvPr/>
        </p:nvCxnSpPr>
        <p:spPr>
          <a:xfrm flipH="1">
            <a:off x="3014745" y="3034995"/>
            <a:ext cx="4534202" cy="1072270"/>
          </a:xfrm>
          <a:prstGeom prst="line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BEC0A02-1426-6E26-3CC1-07A854EB1038}"/>
              </a:ext>
            </a:extLst>
          </p:cNvPr>
          <p:cNvGrpSpPr/>
          <p:nvPr/>
        </p:nvGrpSpPr>
        <p:grpSpPr>
          <a:xfrm>
            <a:off x="2616565" y="3931662"/>
            <a:ext cx="398180" cy="246221"/>
            <a:chOff x="8503049" y="3586360"/>
            <a:chExt cx="398180" cy="24622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61735C5-4D4B-4B79-F831-AAC0A49B6D14}"/>
                </a:ext>
              </a:extLst>
            </p:cNvPr>
            <p:cNvSpPr txBox="1"/>
            <p:nvPr/>
          </p:nvSpPr>
          <p:spPr>
            <a:xfrm>
              <a:off x="8503049" y="3586360"/>
              <a:ext cx="3626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311719"/>
              <a:r>
                <a:rPr lang="en-US" sz="1000" b="1" dirty="0">
                  <a:solidFill>
                    <a:prstClr val="black"/>
                  </a:solidFill>
                  <a:latin typeface="Calibri" panose="020F0502020204030204"/>
                </a:rPr>
                <a:t>M2</a:t>
              </a: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14FCBBD4-4C00-49F7-6F70-5882B257D123}"/>
                </a:ext>
              </a:extLst>
            </p:cNvPr>
            <p:cNvSpPr/>
            <p:nvPr/>
          </p:nvSpPr>
          <p:spPr>
            <a:xfrm>
              <a:off x="8809789" y="3734299"/>
              <a:ext cx="91440" cy="9144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23438">
                <a:defRPr/>
              </a:pPr>
              <a:endParaRPr lang="en-US" sz="955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57425D51-1708-DD3F-B3F7-096721959A52}"/>
              </a:ext>
            </a:extLst>
          </p:cNvPr>
          <p:cNvSpPr txBox="1"/>
          <p:nvPr/>
        </p:nvSpPr>
        <p:spPr>
          <a:xfrm rot="20900811">
            <a:off x="3085526" y="3816415"/>
            <a:ext cx="1087513" cy="172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11719">
              <a:lnSpc>
                <a:spcPct val="70000"/>
              </a:lnSpc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effectLst>
                  <a:glow rad="101600">
                    <a:srgbClr val="CEDEEE"/>
                  </a:glow>
                </a:effectLst>
                <a:latin typeface="Calibri" panose="020F0502020204030204"/>
              </a:rPr>
              <a:t>MBTS Line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465DA1F-BB7E-E946-77AC-C5930B4CE27A}"/>
              </a:ext>
            </a:extLst>
          </p:cNvPr>
          <p:cNvSpPr/>
          <p:nvPr/>
        </p:nvSpPr>
        <p:spPr>
          <a:xfrm>
            <a:off x="5811100" y="3419473"/>
            <a:ext cx="91440" cy="9144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>
              <a:defRPr/>
            </a:pPr>
            <a:endParaRPr lang="en-US" sz="955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76296"/>
      </p:ext>
    </p:extLst>
  </p:cSld>
  <p:clrMapOvr>
    <a:masterClrMapping/>
  </p:clrMapOvr>
  <p:transition spd="slow" advTm="19883">
    <p:wipe dir="d"/>
  </p:transition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3690</TotalTime>
  <Words>58</Words>
  <Application>Microsoft Macintosh PowerPoint</Application>
  <PresentationFormat>Widescreen</PresentationFormat>
  <Paragraphs>31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Calibri Light</vt:lpstr>
      <vt:lpstr>1_Office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Kelly Benoit-Bird</dc:creator>
  <cp:lastModifiedBy>Chris Scholin</cp:lastModifiedBy>
  <cp:revision>10</cp:revision>
  <dcterms:created xsi:type="dcterms:W3CDTF">2026-04-16T21:26:26Z</dcterms:created>
  <dcterms:modified xsi:type="dcterms:W3CDTF">2026-04-21T20:26:46Z</dcterms:modified>
</cp:coreProperties>
</file>