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57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14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309A5-BFC4-92FE-41E0-FFCE7C21C7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B58872-FACB-5B08-4BE3-E30973A167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5080AB-DF8E-DC8D-34F9-8E2D3DC4F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90890-2755-470C-9989-8EE2C816ECE0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B724EB-027D-08E4-43BA-44EFA9DF1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1E3233-4E6B-DDA4-C6F3-D750317B1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44462-23E8-479E-8642-A58A93C78F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01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F05BF4-6781-0AA9-2AF7-ABE4EF5F7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0B64AC-9CC0-8913-E905-6727CC8B44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E6D762-F4F8-FBB1-C80A-AF3AF4C35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90890-2755-470C-9989-8EE2C816ECE0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438EF5-21F0-25C4-AB8B-2212014C5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C0E7BF-A460-F373-2704-D4AA59EFA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44462-23E8-479E-8642-A58A93C78F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69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5D31F77-C688-CF83-3093-7AD1D744F4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EE6E43-FF40-BBDE-A046-8A7EFDD66B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EB48CC-93B9-4D18-E2CE-33A353FAA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90890-2755-470C-9989-8EE2C816ECE0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C676BC-DA37-D8A5-331D-CF70DEB2B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4F600B-150C-6EBA-C71C-3B892F9D8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44462-23E8-479E-8642-A58A93C78F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247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0F0D7-25B3-F3D3-8766-57CEE5D17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EF0F97-A740-E32D-D62E-7D0A4617BD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BAA045-20D7-6173-A3E8-86F534FDA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90890-2755-470C-9989-8EE2C816ECE0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028A7F-C107-4882-96FF-A5FE98A14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273FE-AAD5-0A6F-BF59-0E489F763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44462-23E8-479E-8642-A58A93C78F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001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EF6F8-1D3E-B9CF-5D5D-923081561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F162AF-4D75-8D84-E29A-1E8D1019BA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EBF6DB-8C58-A471-2766-FC33DE1A1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90890-2755-470C-9989-8EE2C816ECE0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FFC1D6-B44E-EFB1-A879-F7C65764A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2434E0-22B7-6061-2808-C74ACEEBF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44462-23E8-479E-8642-A58A93C78F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45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D72E2-45CE-B659-C0AA-064CC729B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B7E0F5-1E7B-1DAB-5F71-90C607CAF8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E9689-4430-8AD3-BF24-0F86974E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54BD55-88FD-1975-6A3E-B6514E270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90890-2755-470C-9989-8EE2C816ECE0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D0B44F-7A80-C2B2-86E1-0E40EF9FD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20A1D9-0E67-8054-EC78-7BB8E64A1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44462-23E8-479E-8642-A58A93C78F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375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41363-7D26-4463-2B74-C8B0ED310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17AE73-15A9-715E-7455-967812BC84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49CFC1-7ACF-A52B-A7B4-7FEC5A0801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F3062F-176C-E056-3498-D0D72BA685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A9A6F4-495A-487E-845E-529A8E6DE8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C791D9-A1E1-4FC6-0C8B-AF38BCFF7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90890-2755-470C-9989-8EE2C816ECE0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169A13-7819-0993-35D9-4207BA587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F4C8AA3-01BD-8A5A-E96C-50A15983E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44462-23E8-479E-8642-A58A93C78F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982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E1C6A-3806-EF89-3914-23C132933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134AF3-39C9-33AC-F386-69A2AB45E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90890-2755-470C-9989-8EE2C816ECE0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021DE2-F4D1-37C3-54D0-0FD1F76F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2891A0-DB41-BC47-A982-7DFDDEBA4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44462-23E8-479E-8642-A58A93C78F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080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A5521D-2175-2D1F-CD86-7B99B1298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90890-2755-470C-9989-8EE2C816ECE0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D74652-7CCC-A2A8-4F8B-F47B6921F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C950F4-F3FD-A8B2-62F8-3335C1CED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44462-23E8-479E-8642-A58A93C78F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008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FCAF3-6D11-B50B-2CD3-A133669A0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7EADD0-8FF6-695D-3523-F67D26899B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02A905-DC13-B608-B4C5-30CD6FFD9A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81420E-26BC-CC64-D196-F25E61686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90890-2755-470C-9989-8EE2C816ECE0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4BD68D-78FC-709E-B1DA-18B4259C7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2CC46F-A238-4205-FC55-CBF7A3F04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44462-23E8-479E-8642-A58A93C78F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551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F7158-229D-63BD-092E-196EB0667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553071-553D-DF5B-A9D0-94AE5EB11C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90B7C2-3607-A7C5-09B1-3C1B5FF54C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D812F0-ADD3-A1FA-F994-0F353C7AA7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90890-2755-470C-9989-8EE2C816ECE0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B1DB23-9AB4-A8AD-C666-41FBAE05F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7B2DC6-00AF-3A1E-07AB-209EDA1B3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44462-23E8-479E-8642-A58A93C78F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104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1925A7-1469-6FB0-03C0-D68CF56B7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DFCAE2-93B9-7543-CEF5-A3B4B52527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35E473-DB09-636C-9706-D766B66F52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EC90890-2755-470C-9989-8EE2C816ECE0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D80C36-FEE8-7EBD-D4E1-DEAD124A49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3115EB-F410-55EF-9C72-B70476D51C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6144462-23E8-479E-8642-A58A93C78F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10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8D86B-71E7-BBB1-D52F-DB8EA5994B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8B3421-05C4-F438-E947-EC11C60866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61666D-B2F6-BE77-374F-9D43666E65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912" y="200416"/>
            <a:ext cx="9786176" cy="6660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752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F8AD8-3E1A-BEEB-7163-172B291A2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38500-39F2-2C90-1739-DC1FF75E6A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A6F8E4-8142-A7C0-69F8-63F17C80808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3A97B1B-B39A-B670-2CDC-759DDC8CFB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912" y="197761"/>
            <a:ext cx="9786176" cy="6660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178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FD0C9D-8568-F8DC-712A-7B965C593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05724-E231-468A-BC29-2A26840BA2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EB996C-3393-5390-6D9D-07315A4D17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FB71C6-0346-084D-BB0B-AD755026F6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912" y="197761"/>
            <a:ext cx="9786176" cy="6660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004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32144-97A0-DA5C-EF37-E8AA272C0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0513F-909F-A479-B225-60D44174D4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579229-CD08-711C-F6D8-BC05218A061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0877327-67F0-9B6B-3CE5-ECBE7C393D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912" y="197761"/>
            <a:ext cx="9786176" cy="6660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557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5B7F88-96BB-3F4C-8715-CC0176CAB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A1B34-2728-60F2-EC3A-296429DE254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255327-C960-0D2A-9125-78D049B815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6E22EE-D42D-9E3F-9AE6-BA6BA3A42C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912" y="197761"/>
            <a:ext cx="9786176" cy="6660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2218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Christine Huffard</dc:creator>
  <cp:lastModifiedBy>Christine Huffard</cp:lastModifiedBy>
  <cp:revision>1</cp:revision>
  <dcterms:created xsi:type="dcterms:W3CDTF">2026-06-19T01:08:54Z</dcterms:created>
  <dcterms:modified xsi:type="dcterms:W3CDTF">2026-06-19T01:14:22Z</dcterms:modified>
</cp:coreProperties>
</file>