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  <p:sldId id="257" r:id="rId5"/>
    <p:sldId id="260" r:id="rId6"/>
    <p:sldId id="261" r:id="rId7"/>
    <p:sldId id="265" r:id="rId8"/>
    <p:sldId id="262" r:id="rId9"/>
    <p:sldId id="26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7" autoAdjust="0"/>
    <p:restoredTop sz="94660"/>
  </p:normalViewPr>
  <p:slideViewPr>
    <p:cSldViewPr snapToGrid="0">
      <p:cViewPr varScale="1">
        <p:scale>
          <a:sx n="77" d="100"/>
          <a:sy n="77" d="100"/>
        </p:scale>
        <p:origin x="132" y="15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309A5-BFC4-92FE-41E0-FFCE7C21C7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B58872-FACB-5B08-4BE3-E30973A167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5080AB-DF8E-DC8D-34F9-8E2D3DC4F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90890-2755-470C-9989-8EE2C816ECE0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B724EB-027D-08E4-43BA-44EFA9DF1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1E3233-4E6B-DDA4-C6F3-D750317B1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44462-23E8-479E-8642-A58A93C78F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01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10F0D7-25B3-F3D3-8766-57CEE5D17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EF0F97-A740-E32D-D62E-7D0A4617BD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BAA045-20D7-6173-A3E8-86F534FDA7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90890-2755-470C-9989-8EE2C816ECE0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028A7F-C107-4882-96FF-A5FE98A14E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C273FE-AAD5-0A6F-BF59-0E489F763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44462-23E8-479E-8642-A58A93C78F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001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EEF6F8-1D3E-B9CF-5D5D-923081561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F162AF-4D75-8D84-E29A-1E8D1019BA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EBF6DB-8C58-A471-2766-FC33DE1A1D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90890-2755-470C-9989-8EE2C816ECE0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FFC1D6-B44E-EFB1-A879-F7C65764A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2434E0-22B7-6061-2808-C74ACEEBF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44462-23E8-479E-8642-A58A93C78F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1453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D72E2-45CE-B659-C0AA-064CC729B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B7E0F5-1E7B-1DAB-5F71-90C607CAF8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DE9689-4430-8AD3-BF24-0F86974EC2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54BD55-88FD-1975-6A3E-B6514E270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90890-2755-470C-9989-8EE2C816ECE0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D0B44F-7A80-C2B2-86E1-0E40EF9FD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20A1D9-0E67-8054-EC78-7BB8E64A1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44462-23E8-479E-8642-A58A93C78F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375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41363-7D26-4463-2B74-C8B0ED310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17AE73-15A9-715E-7455-967812BC84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49CFC1-7ACF-A52B-A7B4-7FEC5A0801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F3062F-176C-E056-3498-D0D72BA685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8A9A6F4-495A-487E-845E-529A8E6DE8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C791D9-A1E1-4FC6-0C8B-AF38BCFF7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90890-2755-470C-9989-8EE2C816ECE0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5169A13-7819-0993-35D9-4207BA587D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F4C8AA3-01BD-8A5A-E96C-50A15983E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44462-23E8-479E-8642-A58A93C78F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982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E1C6A-3806-EF89-3914-23C132933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134AF3-39C9-33AC-F386-69A2AB45E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90890-2755-470C-9989-8EE2C816ECE0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021DE2-F4D1-37C3-54D0-0FD1F76FD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2891A0-DB41-BC47-A982-7DFDDEBA4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44462-23E8-479E-8642-A58A93C78F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080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A5521D-2175-2D1F-CD86-7B99B1298A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90890-2755-470C-9989-8EE2C816ECE0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D74652-7CCC-A2A8-4F8B-F47B6921F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C950F4-F3FD-A8B2-62F8-3335C1CED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44462-23E8-479E-8642-A58A93C78F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008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FCAF3-6D11-B50B-2CD3-A133669A0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7EADD0-8FF6-695D-3523-F67D26899B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02A905-DC13-B608-B4C5-30CD6FFD9A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81420E-26BC-CC64-D196-F25E616863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90890-2755-470C-9989-8EE2C816ECE0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4BD68D-78FC-709E-B1DA-18B4259C7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2CC46F-A238-4205-FC55-CBF7A3F04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44462-23E8-479E-8642-A58A93C78F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551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F7158-229D-63BD-092E-196EB0667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3553071-553D-DF5B-A9D0-94AE5EB11C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90B7C2-3607-A7C5-09B1-3C1B5FF54C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D812F0-ADD3-A1FA-F994-0F353C7AA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90890-2755-470C-9989-8EE2C816ECE0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B1DB23-9AB4-A8AD-C666-41FBAE05F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7B2DC6-00AF-3A1E-07AB-209EDA1B3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44462-23E8-479E-8642-A58A93C78F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1047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F05BF4-6781-0AA9-2AF7-ABE4EF5F7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0B64AC-9CC0-8913-E905-6727CC8B44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E6D762-F4F8-FBB1-C80A-AF3AF4C35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90890-2755-470C-9989-8EE2C816ECE0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438EF5-21F0-25C4-AB8B-2212014C5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C0E7BF-A460-F373-2704-D4AA59EFA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44462-23E8-479E-8642-A58A93C78F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692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5D31F77-C688-CF83-3093-7AD1D744F41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EE6E43-FF40-BBDE-A046-8A7EFDD66B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EB48CC-93B9-4D18-E2CE-33A353FAAD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90890-2755-470C-9989-8EE2C816ECE0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C676BC-DA37-D8A5-331D-CF70DEB2B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4F600B-150C-6EBA-C71C-3B892F9D8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44462-23E8-479E-8642-A58A93C78F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247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C1925A7-1469-6FB0-03C0-D68CF56B7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DFCAE2-93B9-7543-CEF5-A3B4B5252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35E473-DB09-636C-9706-D766B66F52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EC90890-2755-470C-9989-8EE2C816ECE0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D80C36-FEE8-7EBD-D4E1-DEAD124A49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3115EB-F410-55EF-9C72-B70476D51C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6144462-23E8-479E-8642-A58A93C78F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10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8D86B-71E7-BBB1-D52F-DB8EA5994B2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8B3421-05C4-F438-E947-EC11C60866E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561666D-B2F6-BE77-374F-9D43666E65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912" y="200416"/>
            <a:ext cx="9786176" cy="6660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752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DF8AD8-3E1A-BEEB-7163-172B291A2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038500-39F2-2C90-1739-DC1FF75E6A3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A6F8E4-8142-A7C0-69F8-63F17C80808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3A97B1B-B39A-B670-2CDC-759DDC8CFB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912" y="197761"/>
            <a:ext cx="9786176" cy="6660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1785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FD0C9D-8568-F8DC-712A-7B965C5939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05724-E231-468A-BC29-2A26840BA2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EB996C-3393-5390-6D9D-07315A4D176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8FB71C6-0346-084D-BB0B-AD755026F6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912" y="197761"/>
            <a:ext cx="9786176" cy="6660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0047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32144-97A0-DA5C-EF37-E8AA272C09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A0513F-909F-A479-B225-60D44174D40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579229-CD08-711C-F6D8-BC05218A061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877327-67F0-9B6B-3CE5-ECBE7C393D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912" y="197761"/>
            <a:ext cx="9786176" cy="6660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5574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5B7F88-96BB-3F4C-8715-CC0176CABD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A1B34-2728-60F2-EC3A-296429DE254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255327-C960-0D2A-9125-78D049B815B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26E22EE-D42D-9E3F-9AE6-BA6BA3A42C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912" y="197761"/>
            <a:ext cx="9786176" cy="6660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2218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per No. Paper Title">
            <a:extLst>
              <a:ext uri="{FF2B5EF4-FFF2-40B4-BE49-F238E27FC236}">
                <a16:creationId xmlns:a16="http://schemas.microsoft.com/office/drawing/2014/main" id="{3C72E850-74AC-1140-19FA-87DE320F36C6}"/>
              </a:ext>
            </a:extLst>
          </p:cNvPr>
          <p:cNvSpPr txBox="1"/>
          <p:nvPr/>
        </p:nvSpPr>
        <p:spPr>
          <a:xfrm>
            <a:off x="494270" y="1493941"/>
            <a:ext cx="11186984" cy="707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defRPr sz="2800" b="1">
                <a:latin typeface="+mj-lt"/>
                <a:ea typeface="+mj-ea"/>
                <a:cs typeface="+mj-cs"/>
                <a:sym typeface="Helvetica"/>
              </a:defRPr>
            </a:pPr>
            <a:r>
              <a:rPr lang="en-GB" sz="4000" dirty="0">
                <a:solidFill>
                  <a:srgbClr val="01305C"/>
                </a:solidFill>
                <a:latin typeface="+mj-lt"/>
              </a:rPr>
              <a:t>Methods</a:t>
            </a:r>
          </a:p>
        </p:txBody>
      </p:sp>
      <p:sp>
        <p:nvSpPr>
          <p:cNvPr id="5" name="Paper No. Paper Title">
            <a:extLst>
              <a:ext uri="{FF2B5EF4-FFF2-40B4-BE49-F238E27FC236}">
                <a16:creationId xmlns:a16="http://schemas.microsoft.com/office/drawing/2014/main" id="{0A8B1D9B-56CB-0A10-9B5F-D9F965C9494B}"/>
              </a:ext>
            </a:extLst>
          </p:cNvPr>
          <p:cNvSpPr txBox="1"/>
          <p:nvPr/>
        </p:nvSpPr>
        <p:spPr>
          <a:xfrm>
            <a:off x="564292" y="2404222"/>
            <a:ext cx="11186984" cy="32624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defRPr sz="2800" b="1">
                <a:latin typeface="+mj-lt"/>
                <a:ea typeface="+mj-ea"/>
                <a:cs typeface="+mj-cs"/>
                <a:sym typeface="Helvetica"/>
              </a:defRPr>
            </a:pPr>
            <a:endParaRPr lang="en-GB" sz="2400" dirty="0">
              <a:solidFill>
                <a:srgbClr val="01305C"/>
              </a:solidFill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  <a:defRPr sz="2800" b="1">
                <a:latin typeface="+mj-lt"/>
                <a:ea typeface="+mj-ea"/>
                <a:cs typeface="+mj-cs"/>
                <a:sym typeface="Helvetica"/>
              </a:defRPr>
            </a:pPr>
            <a:r>
              <a:rPr lang="en-GB" sz="2400" b="1" dirty="0">
                <a:solidFill>
                  <a:srgbClr val="01305C"/>
                </a:solidFill>
                <a:sym typeface="Helvetica"/>
              </a:rPr>
              <a:t>Optical sediment trap, 844 m deep</a:t>
            </a:r>
          </a:p>
          <a:p>
            <a:pPr marL="285750" indent="-285750">
              <a:buFont typeface="Arial" panose="020B0604020202020204" pitchFamily="34" charset="0"/>
              <a:buChar char="•"/>
              <a:defRPr sz="2800" b="1">
                <a:latin typeface="+mj-lt"/>
                <a:ea typeface="+mj-ea"/>
                <a:cs typeface="+mj-cs"/>
                <a:sym typeface="Helvetica"/>
              </a:defRPr>
            </a:pPr>
            <a:endParaRPr lang="en-GB" sz="2400" b="1" dirty="0">
              <a:solidFill>
                <a:srgbClr val="01305C"/>
              </a:solidFill>
              <a:sym typeface="Helvetica"/>
            </a:endParaRPr>
          </a:p>
          <a:p>
            <a:pPr marL="285750" indent="-285750">
              <a:buFont typeface="Arial" panose="020B0604020202020204" pitchFamily="34" charset="0"/>
              <a:buChar char="•"/>
              <a:defRPr sz="2800" b="1">
                <a:latin typeface="+mj-lt"/>
                <a:ea typeface="+mj-ea"/>
                <a:cs typeface="+mj-cs"/>
                <a:sym typeface="Helvetica"/>
              </a:defRPr>
            </a:pPr>
            <a:r>
              <a:rPr lang="en-GB" sz="2400" b="1" dirty="0">
                <a:solidFill>
                  <a:srgbClr val="01305C"/>
                </a:solidFill>
                <a:sym typeface="Helvetica"/>
              </a:rPr>
              <a:t>Collect sinking material for 5 minutes</a:t>
            </a:r>
          </a:p>
          <a:p>
            <a:pPr marL="285750" indent="-285750">
              <a:buFont typeface="Arial" panose="020B0604020202020204" pitchFamily="34" charset="0"/>
              <a:buChar char="•"/>
              <a:defRPr sz="2800" b="1">
                <a:latin typeface="+mj-lt"/>
                <a:ea typeface="+mj-ea"/>
                <a:cs typeface="+mj-cs"/>
                <a:sym typeface="Helvetica"/>
              </a:defRPr>
            </a:pPr>
            <a:endParaRPr lang="en-GB" sz="2400" b="1" dirty="0">
              <a:solidFill>
                <a:srgbClr val="01305C"/>
              </a:solidFill>
              <a:sym typeface="Helvetica"/>
            </a:endParaRPr>
          </a:p>
          <a:p>
            <a:pPr marL="285750" indent="-285750">
              <a:buFont typeface="Arial" panose="020B0604020202020204" pitchFamily="34" charset="0"/>
              <a:buChar char="•"/>
              <a:defRPr sz="2800" b="1">
                <a:latin typeface="+mj-lt"/>
                <a:ea typeface="+mj-ea"/>
                <a:cs typeface="+mj-cs"/>
                <a:sym typeface="Helvetica"/>
              </a:defRPr>
            </a:pPr>
            <a:r>
              <a:rPr lang="en-GB" sz="2400" b="1" dirty="0">
                <a:solidFill>
                  <a:srgbClr val="01305C"/>
                </a:solidFill>
                <a:sym typeface="Helvetica"/>
              </a:rPr>
              <a:t>Take picture</a:t>
            </a:r>
          </a:p>
          <a:p>
            <a:pPr marL="285750" indent="-285750">
              <a:buFont typeface="Arial" panose="020B0604020202020204" pitchFamily="34" charset="0"/>
              <a:buChar char="•"/>
              <a:defRPr sz="2800" b="1">
                <a:latin typeface="+mj-lt"/>
                <a:ea typeface="+mj-ea"/>
                <a:cs typeface="+mj-cs"/>
                <a:sym typeface="Helvetica"/>
              </a:defRPr>
            </a:pPr>
            <a:endParaRPr lang="en-GB" sz="2400" b="1" dirty="0">
              <a:solidFill>
                <a:srgbClr val="01305C"/>
              </a:solidFill>
              <a:sym typeface="Helvetica"/>
            </a:endParaRPr>
          </a:p>
          <a:p>
            <a:pPr marL="285750" indent="-285750">
              <a:buFont typeface="Arial" panose="020B0604020202020204" pitchFamily="34" charset="0"/>
              <a:buChar char="•"/>
              <a:defRPr sz="2800" b="1">
                <a:latin typeface="+mj-lt"/>
                <a:ea typeface="+mj-ea"/>
                <a:cs typeface="+mj-cs"/>
                <a:sym typeface="Helvetica"/>
              </a:defRPr>
            </a:pPr>
            <a:r>
              <a:rPr lang="en-GB" sz="2400" b="1" dirty="0">
                <a:solidFill>
                  <a:srgbClr val="01305C"/>
                </a:solidFill>
                <a:sym typeface="Helvetica"/>
              </a:rPr>
              <a:t>Do this once an hour</a:t>
            </a:r>
          </a:p>
          <a:p>
            <a:pPr marL="285750" indent="-285750">
              <a:buFont typeface="Arial" panose="020B0604020202020204" pitchFamily="34" charset="0"/>
              <a:buChar char="•"/>
              <a:defRPr sz="2800" b="1">
                <a:latin typeface="+mj-lt"/>
                <a:ea typeface="+mj-ea"/>
                <a:cs typeface="+mj-cs"/>
                <a:sym typeface="Helvetica"/>
              </a:defRPr>
            </a:pPr>
            <a:endParaRPr lang="en-GB" sz="1400" b="1" dirty="0">
              <a:solidFill>
                <a:srgbClr val="01305C"/>
              </a:solidFill>
              <a:sym typeface="Helvetica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47A03A8-0DD2-E399-BA41-06750D5DCF14}"/>
              </a:ext>
            </a:extLst>
          </p:cNvPr>
          <p:cNvGrpSpPr/>
          <p:nvPr/>
        </p:nvGrpSpPr>
        <p:grpSpPr>
          <a:xfrm>
            <a:off x="5598092" y="2239201"/>
            <a:ext cx="3538654" cy="3946060"/>
            <a:chOff x="5598092" y="2239201"/>
            <a:chExt cx="3538654" cy="3946060"/>
          </a:xfrm>
        </p:grpSpPr>
        <p:pic>
          <p:nvPicPr>
            <p:cNvPr id="7" name="Content Placeholder 4">
              <a:extLst>
                <a:ext uri="{FF2B5EF4-FFF2-40B4-BE49-F238E27FC236}">
                  <a16:creationId xmlns:a16="http://schemas.microsoft.com/office/drawing/2014/main" id="{585C82C7-252C-91C2-EDA6-38D1E500EA1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006" t="2951" r="19941" b="30027"/>
            <a:stretch/>
          </p:blipFill>
          <p:spPr>
            <a:xfrm rot="5400000">
              <a:off x="5394389" y="2442904"/>
              <a:ext cx="3946060" cy="3538654"/>
            </a:xfrm>
            <a:prstGeom prst="rect">
              <a:avLst/>
            </a:prstGeom>
          </p:spPr>
        </p:pic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95F4BD7B-B7D9-5F4D-F8E7-07C0CA3CBFC2}"/>
                </a:ext>
              </a:extLst>
            </p:cNvPr>
            <p:cNvSpPr/>
            <p:nvPr/>
          </p:nvSpPr>
          <p:spPr>
            <a:xfrm>
              <a:off x="7482340" y="3798062"/>
              <a:ext cx="118946" cy="133814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AAE00"/>
                </a:solidFill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2AE08E1B-27D7-4CAD-F6D8-AD9780F17ACB}"/>
              </a:ext>
            </a:extLst>
          </p:cNvPr>
          <p:cNvGrpSpPr/>
          <p:nvPr/>
        </p:nvGrpSpPr>
        <p:grpSpPr>
          <a:xfrm>
            <a:off x="8830002" y="2239201"/>
            <a:ext cx="3218942" cy="3946060"/>
            <a:chOff x="7963585" y="2251251"/>
            <a:chExt cx="3218942" cy="3946060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CEDE3112-02F2-E730-C89C-ED4DED46E0FB}"/>
                </a:ext>
              </a:extLst>
            </p:cNvPr>
            <p:cNvGrpSpPr/>
            <p:nvPr/>
          </p:nvGrpSpPr>
          <p:grpSpPr>
            <a:xfrm>
              <a:off x="7963585" y="2251251"/>
              <a:ext cx="3218942" cy="3946060"/>
              <a:chOff x="7963585" y="2251251"/>
              <a:chExt cx="3218942" cy="3946060"/>
            </a:xfrm>
          </p:grpSpPr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13501243-E30A-727B-754B-2309F7D02A3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t="1835" b="4034"/>
              <a:stretch/>
            </p:blipFill>
            <p:spPr>
              <a:xfrm>
                <a:off x="7963585" y="2251251"/>
                <a:ext cx="3218942" cy="3946060"/>
              </a:xfrm>
              <a:prstGeom prst="rect">
                <a:avLst/>
              </a:prstGeom>
            </p:spPr>
          </p:pic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2E4E61E5-B6B3-8394-9196-C326CC797F9C}"/>
                  </a:ext>
                </a:extLst>
              </p:cNvPr>
              <p:cNvSpPr/>
              <p:nvPr/>
            </p:nvSpPr>
            <p:spPr>
              <a:xfrm>
                <a:off x="10484990" y="4254704"/>
                <a:ext cx="219361" cy="246781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AAE00"/>
                  </a:solidFill>
                </a:endParaRPr>
              </a:p>
            </p:txBody>
          </p:sp>
        </p:grp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9CC320F-BDBC-9C19-A6B4-552610D9C6D9}"/>
                </a:ext>
              </a:extLst>
            </p:cNvPr>
            <p:cNvSpPr/>
            <p:nvPr/>
          </p:nvSpPr>
          <p:spPr>
            <a:xfrm>
              <a:off x="10439473" y="4009642"/>
              <a:ext cx="310393" cy="176169"/>
            </a:xfrm>
            <a:prstGeom prst="rect">
              <a:avLst/>
            </a:prstGeom>
            <a:solidFill>
              <a:srgbClr val="C55A11"/>
            </a:solidFill>
            <a:ln>
              <a:solidFill>
                <a:srgbClr val="C55A1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CD5FD4C-6A10-9F2C-B00B-1EF4549F1B42}"/>
                </a:ext>
              </a:extLst>
            </p:cNvPr>
            <p:cNvSpPr/>
            <p:nvPr/>
          </p:nvSpPr>
          <p:spPr>
            <a:xfrm>
              <a:off x="9508273" y="4921405"/>
              <a:ext cx="237893" cy="185854"/>
            </a:xfrm>
            <a:prstGeom prst="rect">
              <a:avLst/>
            </a:prstGeom>
            <a:solidFill>
              <a:srgbClr val="7BA785"/>
            </a:solidFill>
            <a:ln>
              <a:solidFill>
                <a:srgbClr val="84AD8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807581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5AD64-69D7-EF7C-0C3A-790FDE6DB4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399AFEC-BAA5-055F-F3CA-790FC1BE28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992121" y="1288952"/>
            <a:ext cx="6682858" cy="445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3610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F9640B0-BF92-9BEC-AD69-6AFEC92E286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66" t="3358" r="17230" b="5610"/>
          <a:stretch/>
        </p:blipFill>
        <p:spPr>
          <a:xfrm>
            <a:off x="394082" y="490800"/>
            <a:ext cx="5256790" cy="5157192"/>
          </a:xfrm>
          <a:prstGeom prst="ellipse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8FE81DC-04BF-E397-761B-C621002692A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648" t="3088" r="18155" b="6980"/>
          <a:stretch/>
        </p:blipFill>
        <p:spPr>
          <a:xfrm>
            <a:off x="6541129" y="388832"/>
            <a:ext cx="5321018" cy="525916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425159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100626C-01D1-0363-4692-C74A2D3A094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951" t="4035" r="19654" b="7625"/>
          <a:stretch/>
        </p:blipFill>
        <p:spPr>
          <a:xfrm>
            <a:off x="869796" y="1425776"/>
            <a:ext cx="4899659" cy="4872147"/>
          </a:xfrm>
          <a:prstGeom prst="ellipse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B03D860-F3A4-AD5F-E2C1-FFC55EF9DE5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610" t="2710" r="18773" b="7624"/>
          <a:stretch/>
        </p:blipFill>
        <p:spPr>
          <a:xfrm>
            <a:off x="6623824" y="1425777"/>
            <a:ext cx="4906535" cy="487214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1370991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21</Words>
  <Application>Microsoft Office PowerPoint</Application>
  <PresentationFormat>Widescreen</PresentationFormat>
  <Paragraphs>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Aptos</vt:lpstr>
      <vt:lpstr>Aptos Display</vt:lpstr>
      <vt:lpstr>Arial</vt:lpstr>
      <vt:lpstr>Helvetica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MBARI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Christine Huffard</dc:creator>
  <cp:lastModifiedBy>Christine Huffard</cp:lastModifiedBy>
  <cp:revision>3</cp:revision>
  <dcterms:created xsi:type="dcterms:W3CDTF">2026-06-19T01:08:54Z</dcterms:created>
  <dcterms:modified xsi:type="dcterms:W3CDTF">2026-10-19T22:57:49Z</dcterms:modified>
</cp:coreProperties>
</file>