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96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BCD1A-2C67-4BE4-8F1E-68B5D1978B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36D0B7-FB78-4418-973F-405B28328F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948286-F76B-4BEF-AEC5-75B4E4610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E90A2-EAA9-4745-8323-76C67052985B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51AD84-65D5-41CF-9CA1-32B0E6AB4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2E81B8-0D4A-4E0B-B0FB-A7A513D5B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1DA9D-B81B-4BA9-98D6-FB605B3E9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35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A3B53-8D1C-431F-A8EF-E74227CEC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F8AF2E-6F17-43EF-A189-3C9E0E3F3D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97E259-9C2B-463B-AC14-F25090D68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E90A2-EAA9-4745-8323-76C67052985B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402447-1D74-49C2-A069-007176FE8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ECAAF-4145-4246-B321-3AB094F1C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1DA9D-B81B-4BA9-98D6-FB605B3E9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070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93D843-A7BC-477E-BEBA-4629FCDFE4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54AB5F-BBF0-420E-A61B-BA56440D4F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552495-729F-44A2-858B-9A3742A2A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E90A2-EAA9-4745-8323-76C67052985B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57F832-04AD-42B3-878C-7568E705B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80DB1C-8E12-48F4-86E4-2EA1B9C93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1DA9D-B81B-4BA9-98D6-FB605B3E9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471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ABD9A-D617-4EBC-AE34-9C70E56E6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B4DB3D-C2B0-4026-8C90-5BAB4BAA54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57DE2C-16A2-4AEB-BE46-5DF178F22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E90A2-EAA9-4745-8323-76C67052985B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E8476F-CE5D-42FB-8B69-194B14C7F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EB07A2-0C09-439F-9A01-9D6543951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1DA9D-B81B-4BA9-98D6-FB605B3E9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749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11C5C-027E-4CB9-88A0-915601E9F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8CE318-AF23-4617-8E84-953E863FB1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E89CD1-0089-4560-AE25-4190E5CC0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E90A2-EAA9-4745-8323-76C67052985B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936C05-0E10-45C2-A9C8-414557AB3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FAB90B-3DB5-4623-8F0F-E9CB38C69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1DA9D-B81B-4BA9-98D6-FB605B3E9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474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003A7-5093-490B-9256-32D025EE2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EAEB53-0C99-4BED-8BA0-5E916C4A5B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B74D65-02D4-4A60-A75C-FF8128ADCE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728891-1B00-4B15-B206-D4DBBE0D6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E90A2-EAA9-4745-8323-76C67052985B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7EF470-CB7C-4E48-865E-34080FDCD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DF3432-F807-4DF8-9998-64EE9D4CA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1DA9D-B81B-4BA9-98D6-FB605B3E9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798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4783D-87D0-4995-964C-56828297D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107D1E-3EF0-4A47-BF27-439E92530D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FC74A4-870B-4080-865D-99F3D1B3BD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6A4B89-040B-43E8-AE39-0068AAAFED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D1D89F-ABBA-41A4-9CCD-38A4A71CB0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368355-F16B-44DF-92C0-A3C913BBB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E90A2-EAA9-4745-8323-76C67052985B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D0B2C5-F083-4C3E-856A-B6D966BA1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116912-553D-400E-9213-84F387110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1DA9D-B81B-4BA9-98D6-FB605B3E9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07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76F38-9E1A-4D9F-9C0D-024084F76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42FF3E-390B-4B1F-9449-BA91FAD27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E90A2-EAA9-4745-8323-76C67052985B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2AE83D-9205-4D83-8E27-3B4E5F2F4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39C0CF-F4FA-47CD-A505-B2EFE0E19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1DA9D-B81B-4BA9-98D6-FB605B3E9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358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14FE91-9018-4214-AD97-8C7133BC2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E90A2-EAA9-4745-8323-76C67052985B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8A18C8-0543-4AEE-9E6E-23DC694A7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82004B-DA68-4764-8375-3281C3D47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1DA9D-B81B-4BA9-98D6-FB605B3E9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52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D04A4-B2BC-4893-8CBA-76F8E6809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7C4575-1350-43A4-A2DE-39496432FA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C17BB9-D2BD-4048-9236-763B3727BF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43C095-4E07-4BBA-9078-1892C9172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E90A2-EAA9-4745-8323-76C67052985B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47A788-B4A7-4933-8268-D964A2A1E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64C2B9-287C-4A39-AE32-B7A256DD8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1DA9D-B81B-4BA9-98D6-FB605B3E9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68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ADB9B-087E-41B0-A2FC-91B6CD538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07E202-A48A-4E51-83F2-111B920105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E05449-B622-4524-94DE-DC8FB6BD8B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4BD316-8B36-44B6-A6B5-61BDC6BF5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E90A2-EAA9-4745-8323-76C67052985B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47BFA3-5812-4542-AC52-C15BC5CFB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CF701A-A5D8-4833-91E2-84EF83357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1DA9D-B81B-4BA9-98D6-FB605B3E9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68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DEA31C-CC8F-424D-8228-5AAA364B7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087AD0-1D44-4A13-B10A-3BBA61F4C9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3A8A45-4B3C-4130-982C-181D0E4CF9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BE90A2-EAA9-4745-8323-76C67052985B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00FB6-5807-482D-AA03-AC837469B3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2A4E3-47E6-4551-9087-5C8882D66E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1DA9D-B81B-4BA9-98D6-FB605B3E9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171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06F5FC1F-D923-444D-B85E-E0D1613667FE}"/>
              </a:ext>
            </a:extLst>
          </p:cNvPr>
          <p:cNvGrpSpPr/>
          <p:nvPr/>
        </p:nvGrpSpPr>
        <p:grpSpPr>
          <a:xfrm>
            <a:off x="2633617" y="623862"/>
            <a:ext cx="8233034" cy="5499943"/>
            <a:chOff x="2633617" y="623862"/>
            <a:chExt cx="8233034" cy="549994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E661F88-7E38-465D-B4F8-234D54F41D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9421" r="17071" b="22942"/>
            <a:stretch/>
          </p:blipFill>
          <p:spPr>
            <a:xfrm>
              <a:off x="2930570" y="3689313"/>
              <a:ext cx="3056350" cy="1991284"/>
            </a:xfrm>
            <a:prstGeom prst="rect">
              <a:avLst/>
            </a:prstGeom>
          </p:spPr>
        </p:pic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004C68F5-A225-46C8-870E-31FD0415CE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97274" y="1197590"/>
              <a:ext cx="2151322" cy="265862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12319B2-D4EA-4180-9779-18F8B7FFD7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6061"/>
            <a:stretch/>
          </p:blipFill>
          <p:spPr>
            <a:xfrm>
              <a:off x="6656634" y="948803"/>
              <a:ext cx="2286950" cy="4503194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3482738-EE6D-4CF2-9D9D-8EAFD4A68116}"/>
                </a:ext>
              </a:extLst>
            </p:cNvPr>
            <p:cNvSpPr txBox="1"/>
            <p:nvPr/>
          </p:nvSpPr>
          <p:spPr>
            <a:xfrm>
              <a:off x="3858800" y="623862"/>
              <a:ext cx="1228270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Particles Enter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499A9F6-1529-45BC-9049-EF9E1947302D}"/>
                </a:ext>
              </a:extLst>
            </p:cNvPr>
            <p:cNvSpPr txBox="1"/>
            <p:nvPr/>
          </p:nvSpPr>
          <p:spPr>
            <a:xfrm>
              <a:off x="2699312" y="1421716"/>
              <a:ext cx="1307144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Particles Settle</a:t>
              </a: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9E5BE7B-4672-4004-B83E-18F5BB9A9C40}"/>
                </a:ext>
              </a:extLst>
            </p:cNvPr>
            <p:cNvSpPr/>
            <p:nvPr/>
          </p:nvSpPr>
          <p:spPr>
            <a:xfrm>
              <a:off x="7589103" y="2091323"/>
              <a:ext cx="422012" cy="412694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C79044A-4F44-46D0-93A2-00A7788EEDD0}"/>
                </a:ext>
              </a:extLst>
            </p:cNvPr>
            <p:cNvCxnSpPr>
              <a:cxnSpLocks/>
            </p:cNvCxnSpPr>
            <p:nvPr/>
          </p:nvCxnSpPr>
          <p:spPr>
            <a:xfrm>
              <a:off x="7605713" y="3062288"/>
              <a:ext cx="0" cy="175681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A6298CF-1DBE-44BF-9B85-EF92C4B2E577}"/>
                </a:ext>
              </a:extLst>
            </p:cNvPr>
            <p:cNvCxnSpPr>
              <a:cxnSpLocks/>
            </p:cNvCxnSpPr>
            <p:nvPr/>
          </p:nvCxnSpPr>
          <p:spPr>
            <a:xfrm>
              <a:off x="7658557" y="3124991"/>
              <a:ext cx="0" cy="51328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DE1E789-E348-420F-83B4-6EF95567FEC7}"/>
                </a:ext>
              </a:extLst>
            </p:cNvPr>
            <p:cNvSpPr txBox="1"/>
            <p:nvPr/>
          </p:nvSpPr>
          <p:spPr>
            <a:xfrm>
              <a:off x="8300404" y="2036060"/>
              <a:ext cx="1401968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Shadowgraph Imaged Volume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5189767-52A1-4DE8-9A2B-B07ABF4F3762}"/>
                </a:ext>
              </a:extLst>
            </p:cNvPr>
            <p:cNvSpPr txBox="1"/>
            <p:nvPr/>
          </p:nvSpPr>
          <p:spPr>
            <a:xfrm>
              <a:off x="8120872" y="2888518"/>
              <a:ext cx="2745779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Darkfield Imaged Volumes: High Magnification &amp; Low Magnification</a:t>
              </a: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0B7E9304-5192-4FEB-9A57-9006FDE77C40}"/>
                </a:ext>
              </a:extLst>
            </p:cNvPr>
            <p:cNvCxnSpPr>
              <a:cxnSpLocks/>
              <a:stCxn id="6" idx="2"/>
              <a:endCxn id="2" idx="0"/>
            </p:cNvCxnSpPr>
            <p:nvPr/>
          </p:nvCxnSpPr>
          <p:spPr>
            <a:xfrm>
              <a:off x="4472935" y="931639"/>
              <a:ext cx="0" cy="265951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B2050DF-1581-43B9-8609-15AC38AFF1E5}"/>
                </a:ext>
              </a:extLst>
            </p:cNvPr>
            <p:cNvCxnSpPr>
              <a:cxnSpLocks/>
              <a:stCxn id="7" idx="3"/>
            </p:cNvCxnSpPr>
            <p:nvPr/>
          </p:nvCxnSpPr>
          <p:spPr>
            <a:xfrm>
              <a:off x="4006456" y="1575605"/>
              <a:ext cx="299500" cy="0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8F1E7F-3B30-4419-989F-ED90DF39A9A2}"/>
                </a:ext>
              </a:extLst>
            </p:cNvPr>
            <p:cNvSpPr txBox="1"/>
            <p:nvPr/>
          </p:nvSpPr>
          <p:spPr>
            <a:xfrm>
              <a:off x="2633617" y="1975763"/>
              <a:ext cx="1372839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Particles Imaged While Sinking</a:t>
              </a: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00E7606C-FE19-40C3-B974-99C96C5111E1}"/>
                </a:ext>
              </a:extLst>
            </p:cNvPr>
            <p:cNvCxnSpPr>
              <a:cxnSpLocks/>
              <a:stCxn id="26" idx="3"/>
            </p:cNvCxnSpPr>
            <p:nvPr/>
          </p:nvCxnSpPr>
          <p:spPr>
            <a:xfrm flipV="1">
              <a:off x="4006456" y="2237372"/>
              <a:ext cx="299500" cy="1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752D10B-3BF4-4D4B-B59A-A01EF12BC0BC}"/>
                </a:ext>
              </a:extLst>
            </p:cNvPr>
            <p:cNvSpPr txBox="1"/>
            <p:nvPr/>
          </p:nvSpPr>
          <p:spPr>
            <a:xfrm>
              <a:off x="4854707" y="2307223"/>
              <a:ext cx="1527043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Particles Collected &amp; Imaged</a:t>
              </a: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0E70DD1-ECCE-4C7A-8E1E-590737049C7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566306" y="2568833"/>
              <a:ext cx="288402" cy="1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F98370EB-C488-4B18-A69A-B69EE59D6814}"/>
                </a:ext>
              </a:extLst>
            </p:cNvPr>
            <p:cNvCxnSpPr>
              <a:cxnSpLocks/>
              <a:stCxn id="16" idx="1"/>
            </p:cNvCxnSpPr>
            <p:nvPr/>
          </p:nvCxnSpPr>
          <p:spPr>
            <a:xfrm flipH="1" flipV="1">
              <a:off x="8011115" y="2290267"/>
              <a:ext cx="289289" cy="7403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3B7E38D-71C1-48D6-860C-F887A1A2BEAD}"/>
                </a:ext>
              </a:extLst>
            </p:cNvPr>
            <p:cNvCxnSpPr>
              <a:cxnSpLocks/>
              <a:stCxn id="17" idx="1"/>
            </p:cNvCxnSpPr>
            <p:nvPr/>
          </p:nvCxnSpPr>
          <p:spPr>
            <a:xfrm flipH="1">
              <a:off x="7800109" y="3150128"/>
              <a:ext cx="320763" cy="0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F6F7385-C371-4C32-9AC2-8432830AA01B}"/>
                </a:ext>
              </a:extLst>
            </p:cNvPr>
            <p:cNvSpPr txBox="1"/>
            <p:nvPr/>
          </p:nvSpPr>
          <p:spPr>
            <a:xfrm>
              <a:off x="3512088" y="5816028"/>
              <a:ext cx="1893314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Beveled Flush Viewport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79013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46136DD-F1EE-409E-8437-6E54673699F0}"/>
              </a:ext>
            </a:extLst>
          </p:cNvPr>
          <p:cNvGrpSpPr/>
          <p:nvPr/>
        </p:nvGrpSpPr>
        <p:grpSpPr>
          <a:xfrm>
            <a:off x="3034513" y="291313"/>
            <a:ext cx="5874818" cy="6166131"/>
            <a:chOff x="3034513" y="291313"/>
            <a:chExt cx="5874818" cy="616613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6BF7F4E-4735-4DB1-94B1-05FEFE52EB62}"/>
                </a:ext>
              </a:extLst>
            </p:cNvPr>
            <p:cNvSpPr/>
            <p:nvPr/>
          </p:nvSpPr>
          <p:spPr>
            <a:xfrm>
              <a:off x="3034513" y="291313"/>
              <a:ext cx="5874818" cy="61661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AEE0E03-B5D9-4FF8-86E5-ACD9A582F9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6468" y="312164"/>
              <a:ext cx="3179064" cy="6120384"/>
            </a:xfrm>
            <a:prstGeom prst="rect">
              <a:avLst/>
            </a:prstGeom>
          </p:spPr>
        </p:pic>
        <p:sp>
          <p:nvSpPr>
            <p:cNvPr id="15" name="Arrow: Curved Left 14">
              <a:extLst>
                <a:ext uri="{FF2B5EF4-FFF2-40B4-BE49-F238E27FC236}">
                  <a16:creationId xmlns:a16="http://schemas.microsoft.com/office/drawing/2014/main" id="{C6AD8767-610D-4DBC-A34E-7DE2C8A2B7DE}"/>
                </a:ext>
              </a:extLst>
            </p:cNvPr>
            <p:cNvSpPr/>
            <p:nvPr/>
          </p:nvSpPr>
          <p:spPr>
            <a:xfrm flipV="1">
              <a:off x="6572185" y="2640727"/>
              <a:ext cx="593827" cy="913618"/>
            </a:xfrm>
            <a:prstGeom prst="curvedLeftArrow">
              <a:avLst>
                <a:gd name="adj1" fmla="val 25000"/>
                <a:gd name="adj2" fmla="val 50000"/>
                <a:gd name="adj3" fmla="val 25000"/>
              </a:avLst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4C48A0E2-9EDC-465C-BAC2-71B49F82BDF9}"/>
                </a:ext>
              </a:extLst>
            </p:cNvPr>
            <p:cNvSpPr txBox="1"/>
            <p:nvPr/>
          </p:nvSpPr>
          <p:spPr>
            <a:xfrm>
              <a:off x="6834901" y="2136794"/>
              <a:ext cx="1327094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Bellows Seal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548CD31-CE12-4642-8B09-5284C7F7E899}"/>
                </a:ext>
              </a:extLst>
            </p:cNvPr>
            <p:cNvSpPr txBox="1"/>
            <p:nvPr/>
          </p:nvSpPr>
          <p:spPr>
            <a:xfrm>
              <a:off x="7412716" y="3890210"/>
              <a:ext cx="1329310" cy="5232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MBARI Rotary Actuator</a:t>
              </a:r>
            </a:p>
          </p:txBody>
        </p:sp>
        <p:sp>
          <p:nvSpPr>
            <p:cNvPr id="4" name="Arrow: Up-Down 3">
              <a:extLst>
                <a:ext uri="{FF2B5EF4-FFF2-40B4-BE49-F238E27FC236}">
                  <a16:creationId xmlns:a16="http://schemas.microsoft.com/office/drawing/2014/main" id="{B30E4FAE-4FB8-44B1-8CF7-E2842EBED62B}"/>
                </a:ext>
              </a:extLst>
            </p:cNvPr>
            <p:cNvSpPr/>
            <p:nvPr/>
          </p:nvSpPr>
          <p:spPr>
            <a:xfrm>
              <a:off x="5962481" y="4047959"/>
              <a:ext cx="267037" cy="1715511"/>
            </a:xfrm>
            <a:prstGeom prst="upDownArrow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96DE2CC-7988-407E-8FC6-5EFA751F2F0B}"/>
                </a:ext>
              </a:extLst>
            </p:cNvPr>
            <p:cNvSpPr txBox="1"/>
            <p:nvPr/>
          </p:nvSpPr>
          <p:spPr>
            <a:xfrm>
              <a:off x="6959150" y="4816616"/>
              <a:ext cx="1329310" cy="30777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Cleaning Brush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E37DECB-79DF-44B7-AEEC-2A8E237B7305}"/>
                </a:ext>
              </a:extLst>
            </p:cNvPr>
            <p:cNvSpPr txBox="1"/>
            <p:nvPr/>
          </p:nvSpPr>
          <p:spPr>
            <a:xfrm>
              <a:off x="3179373" y="4341111"/>
              <a:ext cx="1327094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 err="1"/>
                <a:t>Ultramotion</a:t>
              </a:r>
              <a:r>
                <a:rPr lang="en-US" sz="1400" dirty="0"/>
                <a:t> U1 Linear Actuator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3FEF2A60-751D-4B4E-B341-820084A70582}"/>
                </a:ext>
              </a:extLst>
            </p:cNvPr>
            <p:cNvCxnSpPr>
              <a:cxnSpLocks/>
              <a:stCxn id="10" idx="3"/>
            </p:cNvCxnSpPr>
            <p:nvPr/>
          </p:nvCxnSpPr>
          <p:spPr>
            <a:xfrm>
              <a:off x="4506467" y="4606258"/>
              <a:ext cx="663547" cy="346068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E949417-D1E3-4849-BC93-400908997816}"/>
                </a:ext>
              </a:extLst>
            </p:cNvPr>
            <p:cNvCxnSpPr>
              <a:cxnSpLocks/>
              <a:stCxn id="2" idx="1"/>
            </p:cNvCxnSpPr>
            <p:nvPr/>
          </p:nvCxnSpPr>
          <p:spPr>
            <a:xfrm flipH="1">
              <a:off x="6095722" y="2290683"/>
              <a:ext cx="739179" cy="549621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523CBFD-CA10-46E5-AFEF-9213735D0D34}"/>
                </a:ext>
              </a:extLst>
            </p:cNvPr>
            <p:cNvCxnSpPr>
              <a:cxnSpLocks/>
              <a:stCxn id="8" idx="1"/>
            </p:cNvCxnSpPr>
            <p:nvPr/>
          </p:nvCxnSpPr>
          <p:spPr>
            <a:xfrm flipH="1" flipV="1">
              <a:off x="6959150" y="3904389"/>
              <a:ext cx="453566" cy="247431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F77CEC1E-9D53-4BE0-B4FF-2D01A45FD074}"/>
                </a:ext>
              </a:extLst>
            </p:cNvPr>
            <p:cNvCxnSpPr>
              <a:cxnSpLocks/>
              <a:stCxn id="9" idx="1"/>
            </p:cNvCxnSpPr>
            <p:nvPr/>
          </p:nvCxnSpPr>
          <p:spPr>
            <a:xfrm flipH="1" flipV="1">
              <a:off x="6020476" y="3264027"/>
              <a:ext cx="938674" cy="1706478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02815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:a16="http://schemas.microsoft.com/office/drawing/2014/main" id="{9F692808-F97C-4CE9-9004-5CC01B7958C4}"/>
              </a:ext>
            </a:extLst>
          </p:cNvPr>
          <p:cNvGrpSpPr/>
          <p:nvPr/>
        </p:nvGrpSpPr>
        <p:grpSpPr>
          <a:xfrm>
            <a:off x="2149006" y="0"/>
            <a:ext cx="7520948" cy="6306846"/>
            <a:chOff x="2149006" y="0"/>
            <a:chExt cx="7520948" cy="630684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3183399-8EA2-4882-9EB3-E827F0D739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6769" y="0"/>
              <a:ext cx="5618462" cy="6052842"/>
            </a:xfrm>
            <a:prstGeom prst="rect">
              <a:avLst/>
            </a:prstGeom>
          </p:spPr>
        </p:pic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B8FED803-8513-4B34-9D28-393F712B3B18}"/>
                </a:ext>
              </a:extLst>
            </p:cNvPr>
            <p:cNvCxnSpPr>
              <a:cxnSpLocks/>
            </p:cNvCxnSpPr>
            <p:nvPr/>
          </p:nvCxnSpPr>
          <p:spPr>
            <a:xfrm>
              <a:off x="3312579" y="4707768"/>
              <a:ext cx="2503241" cy="1287308"/>
            </a:xfrm>
            <a:prstGeom prst="straightConnector1">
              <a:avLst/>
            </a:prstGeom>
            <a:ln w="571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8C73B418-23E6-4BE8-BD37-CBBB40083137}"/>
                </a:ext>
              </a:extLst>
            </p:cNvPr>
            <p:cNvCxnSpPr>
              <a:cxnSpLocks/>
            </p:cNvCxnSpPr>
            <p:nvPr/>
          </p:nvCxnSpPr>
          <p:spPr>
            <a:xfrm>
              <a:off x="8762813" y="2845611"/>
              <a:ext cx="0" cy="2686556"/>
            </a:xfrm>
            <a:prstGeom prst="straightConnector1">
              <a:avLst/>
            </a:prstGeom>
            <a:ln w="571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7F1A4257-4833-41CC-9E38-BA18EC9571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409310" y="5309984"/>
              <a:ext cx="1914280" cy="996862"/>
            </a:xfrm>
            <a:prstGeom prst="straightConnector1">
              <a:avLst/>
            </a:prstGeom>
            <a:ln w="571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8C7810C-5E12-4315-BDD5-6C9F2E3D6AF9}"/>
                </a:ext>
              </a:extLst>
            </p:cNvPr>
            <p:cNvSpPr txBox="1"/>
            <p:nvPr/>
          </p:nvSpPr>
          <p:spPr>
            <a:xfrm>
              <a:off x="3917632" y="5527329"/>
              <a:ext cx="8707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150 cm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0D74A56-8E79-4EDC-B8E9-2E83F42656F3}"/>
                </a:ext>
              </a:extLst>
            </p:cNvPr>
            <p:cNvSpPr txBox="1"/>
            <p:nvPr/>
          </p:nvSpPr>
          <p:spPr>
            <a:xfrm>
              <a:off x="8343309" y="5859241"/>
              <a:ext cx="8707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120 cm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D5E4478-2E1F-41CD-99BC-1CAD268DB64F}"/>
                </a:ext>
              </a:extLst>
            </p:cNvPr>
            <p:cNvSpPr txBox="1"/>
            <p:nvPr/>
          </p:nvSpPr>
          <p:spPr>
            <a:xfrm>
              <a:off x="8799203" y="3905029"/>
              <a:ext cx="8707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140 cm</a:t>
              </a: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11CAF8F-07F3-4B68-8695-D43799FA0B0D}"/>
                </a:ext>
              </a:extLst>
            </p:cNvPr>
            <p:cNvCxnSpPr>
              <a:cxnSpLocks/>
            </p:cNvCxnSpPr>
            <p:nvPr/>
          </p:nvCxnSpPr>
          <p:spPr>
            <a:xfrm>
              <a:off x="7574582" y="2199244"/>
              <a:ext cx="1153139" cy="54395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314C1307-73B8-4BCE-AD6F-91AA585D16A5}"/>
                </a:ext>
              </a:extLst>
            </p:cNvPr>
            <p:cNvCxnSpPr>
              <a:cxnSpLocks/>
            </p:cNvCxnSpPr>
            <p:nvPr/>
          </p:nvCxnSpPr>
          <p:spPr>
            <a:xfrm>
              <a:off x="8756019" y="1761279"/>
              <a:ext cx="14886" cy="875931"/>
            </a:xfrm>
            <a:prstGeom prst="straightConnector1">
              <a:avLst/>
            </a:prstGeom>
            <a:ln w="571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935B572-4403-448F-82E3-0B28D9D1BA2D}"/>
                </a:ext>
              </a:extLst>
            </p:cNvPr>
            <p:cNvSpPr txBox="1"/>
            <p:nvPr/>
          </p:nvSpPr>
          <p:spPr>
            <a:xfrm>
              <a:off x="8799203" y="2014578"/>
              <a:ext cx="7537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70 cm</a:t>
              </a: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322DF10-119C-4776-9D7D-F8D21AC711F0}"/>
                </a:ext>
              </a:extLst>
            </p:cNvPr>
            <p:cNvCxnSpPr>
              <a:cxnSpLocks/>
            </p:cNvCxnSpPr>
            <p:nvPr/>
          </p:nvCxnSpPr>
          <p:spPr>
            <a:xfrm>
              <a:off x="6070970" y="400556"/>
              <a:ext cx="2575938" cy="129067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D289B628-EBD7-4436-B725-B8BDE9580F95}"/>
                </a:ext>
              </a:extLst>
            </p:cNvPr>
            <p:cNvCxnSpPr>
              <a:cxnSpLocks/>
            </p:cNvCxnSpPr>
            <p:nvPr/>
          </p:nvCxnSpPr>
          <p:spPr>
            <a:xfrm>
              <a:off x="6553637" y="5868730"/>
              <a:ext cx="805302" cy="4381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FF0B926-EF15-4407-8A29-749A03A76F91}"/>
                </a:ext>
              </a:extLst>
            </p:cNvPr>
            <p:cNvCxnSpPr>
              <a:cxnSpLocks/>
            </p:cNvCxnSpPr>
            <p:nvPr/>
          </p:nvCxnSpPr>
          <p:spPr>
            <a:xfrm>
              <a:off x="8656995" y="4836454"/>
              <a:ext cx="805302" cy="4381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D62562EB-D287-47E5-8787-2360C1B1169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95069" y="5871354"/>
              <a:ext cx="426054" cy="23459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F53E088-A094-409D-AAFF-9CE244BE919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99552" y="4532706"/>
              <a:ext cx="426054" cy="23459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019AAB5-5735-47F3-8A3B-7803D848F792}"/>
                </a:ext>
              </a:extLst>
            </p:cNvPr>
            <p:cNvSpPr txBox="1"/>
            <p:nvPr/>
          </p:nvSpPr>
          <p:spPr>
            <a:xfrm>
              <a:off x="2429224" y="3500513"/>
              <a:ext cx="1134384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Drop Weight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A3BDD7B-CA95-4E0D-9732-A48F34025AAA}"/>
                </a:ext>
              </a:extLst>
            </p:cNvPr>
            <p:cNvSpPr txBox="1"/>
            <p:nvPr/>
          </p:nvSpPr>
          <p:spPr>
            <a:xfrm>
              <a:off x="7781793" y="608075"/>
              <a:ext cx="631638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ADCP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019345A-A40E-49B8-9974-78BA6215D229}"/>
                </a:ext>
              </a:extLst>
            </p:cNvPr>
            <p:cNvSpPr txBox="1"/>
            <p:nvPr/>
          </p:nvSpPr>
          <p:spPr>
            <a:xfrm>
              <a:off x="2253831" y="1839396"/>
              <a:ext cx="1301330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Station Camera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F22C103-9970-46C0-A3D4-C11CEDA923AF}"/>
                </a:ext>
              </a:extLst>
            </p:cNvPr>
            <p:cNvSpPr txBox="1"/>
            <p:nvPr/>
          </p:nvSpPr>
          <p:spPr>
            <a:xfrm>
              <a:off x="2253831" y="2566310"/>
              <a:ext cx="1301330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Battery System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41B48C4-B972-4C2F-9D59-8C1E74E0139D}"/>
                </a:ext>
              </a:extLst>
            </p:cNvPr>
            <p:cNvSpPr txBox="1"/>
            <p:nvPr/>
          </p:nvSpPr>
          <p:spPr>
            <a:xfrm>
              <a:off x="2262278" y="972989"/>
              <a:ext cx="1301330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Fixed Flotation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8285065-7BAC-4A38-BD08-467EFA5EDF5A}"/>
                </a:ext>
              </a:extLst>
            </p:cNvPr>
            <p:cNvSpPr txBox="1"/>
            <p:nvPr/>
          </p:nvSpPr>
          <p:spPr>
            <a:xfrm>
              <a:off x="2149006" y="192674"/>
              <a:ext cx="1527874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Imaging Assembly</a:t>
              </a: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0E6A0ED6-31A8-49C2-AB23-535564CA6B67}"/>
                </a:ext>
              </a:extLst>
            </p:cNvPr>
            <p:cNvCxnSpPr>
              <a:cxnSpLocks/>
              <a:stCxn id="18" idx="3"/>
            </p:cNvCxnSpPr>
            <p:nvPr/>
          </p:nvCxnSpPr>
          <p:spPr>
            <a:xfrm>
              <a:off x="3563608" y="3654402"/>
              <a:ext cx="2131461" cy="727098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519855AC-2099-4DA4-A75C-A17CE5C20870}"/>
                </a:ext>
              </a:extLst>
            </p:cNvPr>
            <p:cNvCxnSpPr>
              <a:cxnSpLocks/>
              <a:stCxn id="23" idx="3"/>
            </p:cNvCxnSpPr>
            <p:nvPr/>
          </p:nvCxnSpPr>
          <p:spPr>
            <a:xfrm>
              <a:off x="3555161" y="2720199"/>
              <a:ext cx="1772489" cy="651651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689DEC8-910A-4548-B1B9-6C5B3F6D0DDE}"/>
                </a:ext>
              </a:extLst>
            </p:cNvPr>
            <p:cNvCxnSpPr>
              <a:cxnSpLocks/>
              <a:stCxn id="20" idx="3"/>
            </p:cNvCxnSpPr>
            <p:nvPr/>
          </p:nvCxnSpPr>
          <p:spPr>
            <a:xfrm>
              <a:off x="3555161" y="1993285"/>
              <a:ext cx="1607389" cy="573025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623B987-5856-4960-B7DF-DECF0B9E321D}"/>
                </a:ext>
              </a:extLst>
            </p:cNvPr>
            <p:cNvCxnSpPr>
              <a:cxnSpLocks/>
              <a:stCxn id="25" idx="3"/>
            </p:cNvCxnSpPr>
            <p:nvPr/>
          </p:nvCxnSpPr>
          <p:spPr>
            <a:xfrm>
              <a:off x="3563608" y="1126878"/>
              <a:ext cx="443242" cy="225672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F03F4744-DD41-4404-9092-ED7527D56DCE}"/>
                </a:ext>
              </a:extLst>
            </p:cNvPr>
            <p:cNvCxnSpPr>
              <a:cxnSpLocks/>
              <a:stCxn id="26" idx="3"/>
            </p:cNvCxnSpPr>
            <p:nvPr/>
          </p:nvCxnSpPr>
          <p:spPr>
            <a:xfrm>
              <a:off x="3676880" y="346563"/>
              <a:ext cx="1860320" cy="1069487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76C6D970-8BDC-49E5-B700-94C2C0EE6FC0}"/>
                </a:ext>
              </a:extLst>
            </p:cNvPr>
            <p:cNvCxnSpPr>
              <a:cxnSpLocks/>
              <a:stCxn id="19" idx="1"/>
            </p:cNvCxnSpPr>
            <p:nvPr/>
          </p:nvCxnSpPr>
          <p:spPr>
            <a:xfrm flipH="1">
              <a:off x="6927850" y="761964"/>
              <a:ext cx="853943" cy="463586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506758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57</Words>
  <Application>Microsoft Office PowerPoint</Application>
  <PresentationFormat>Widescreen</PresentationFormat>
  <Paragraphs>21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Enoch Nicholson</dc:creator>
  <cp:lastModifiedBy>Enoch Nicholson</cp:lastModifiedBy>
  <cp:revision>16</cp:revision>
  <dcterms:created xsi:type="dcterms:W3CDTF">2025-03-26T19:40:17Z</dcterms:created>
  <dcterms:modified xsi:type="dcterms:W3CDTF">2025-04-03T19:04:48Z</dcterms:modified>
</cp:coreProperties>
</file>