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162A"/>
    <a:srgbClr val="112140"/>
    <a:srgbClr val="060A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 snapToObjects="1">
      <p:cViewPr varScale="1">
        <p:scale>
          <a:sx n="104" d="100"/>
          <a:sy n="104" d="100"/>
        </p:scale>
        <p:origin x="23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61283-0716-5F3D-17F9-8D7BD6CA3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B84418-642E-B6E1-2492-AA77EFE83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3DCBE-21A2-7B4F-4939-67E4F6F9E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77C00-FFFA-A043-88A3-EBBB4F19DCD8}" type="datetimeFigureOut">
              <a:rPr lang="en-US" smtClean="0"/>
              <a:t>5/17/22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5A5C9-DD71-6A98-ECBD-E0E78C729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6407A-F419-4BBA-F737-8D7A2C63B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7C5-113E-9E48-9D09-64FBBD4F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416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A4750-88C6-462E-B2E3-564835024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8DD99E-BB3A-840C-A229-994AA1B5D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682A52-3547-69F4-2BE7-EAB9E2A06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77C00-FFFA-A043-88A3-EBBB4F19DCD8}" type="datetimeFigureOut">
              <a:rPr lang="en-US" smtClean="0"/>
              <a:t>5/17/22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C789E-921E-7F7A-7721-12544761F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5692F-0984-54B0-24AA-AC4192D8F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7C5-113E-9E48-9D09-64FBBD4F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22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5006A7-8B37-E2A2-98C1-FD509D5C24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6E05EF-61DF-3CD9-F6A8-D24A1C4333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9FA52-1550-9967-E17B-6805173BE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77C00-FFFA-A043-88A3-EBBB4F19DCD8}" type="datetimeFigureOut">
              <a:rPr lang="en-US" smtClean="0"/>
              <a:t>5/17/22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603F7-C4E9-AAF8-1232-2794FA790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326841-FE28-DE26-96DB-D68C7CB21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7C5-113E-9E48-9D09-64FBBD4F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9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830CB-8ABB-A1BE-70DB-A710132AA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80952-A411-BE48-436D-BECECE589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D3CEE-EC21-8F2D-BF12-DD9287929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77C00-FFFA-A043-88A3-EBBB4F19DCD8}" type="datetimeFigureOut">
              <a:rPr lang="en-US" smtClean="0"/>
              <a:t>5/17/22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77CA6-31AE-AC79-BFB4-046ED6805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F1936-292E-5DC2-1F57-0B73D7A50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7C5-113E-9E48-9D09-64FBBD4F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87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C4811-50EA-7316-A4FF-FF4E269B1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A8C96-E339-71CD-41E1-F8CDB6401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7B865-859D-8A40-0EF1-A16FD34F5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77C00-FFFA-A043-88A3-EBBB4F19DCD8}" type="datetimeFigureOut">
              <a:rPr lang="en-US" smtClean="0"/>
              <a:t>5/17/22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76614A-5706-AA75-D13E-576B808A1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D514B-485D-E340-A0AC-AF6CAA035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7C5-113E-9E48-9D09-64FBBD4F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637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3587F-0C7C-2A7C-ABF2-469CD6FAC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BFE7B-7794-7E98-BD31-D21F834722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873EBF-DD2A-BBDA-E052-322BDEE05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393A9-8D96-1EDE-EBA3-595A12468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77C00-FFFA-A043-88A3-EBBB4F19DCD8}" type="datetimeFigureOut">
              <a:rPr lang="en-US" smtClean="0"/>
              <a:t>5/17/22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D82CB7-5991-8B39-C0F0-975448989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B20761-D97C-B482-9DEE-F1C6BDF90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7C5-113E-9E48-9D09-64FBBD4F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10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ECFA3-FA44-0AAC-0DEA-39C82A2C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977F3-CF95-28A4-845C-17077B6FF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261D0F-79D0-C8E2-6D44-45841F663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F265F-2447-9D7A-EAA9-709F237B74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094B9E-02FA-5DE5-1ED1-257F5CE451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62ADD3-4AC6-C98A-8A2E-FD95FA2BD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77C00-FFFA-A043-88A3-EBBB4F19DCD8}" type="datetimeFigureOut">
              <a:rPr lang="en-US" smtClean="0"/>
              <a:t>5/17/22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77143B-4943-62E2-4178-500E7CBD1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4FFDED-3D59-824B-8925-CD070C429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7C5-113E-9E48-9D09-64FBBD4F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79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5FB54-BE45-63AE-74D2-86530570B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A122D-DA6B-3D2F-38AE-41C799DFB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77C00-FFFA-A043-88A3-EBBB4F19DCD8}" type="datetimeFigureOut">
              <a:rPr lang="en-US" smtClean="0"/>
              <a:t>5/17/22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56C0DB-73A7-FB13-9834-A2CB1F466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6C17AF-4EC3-9E1F-7026-2E2A0570D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7C5-113E-9E48-9D09-64FBBD4F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886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236F9B-9DA1-075F-D413-F0DCDB0F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77C00-FFFA-A043-88A3-EBBB4F19DCD8}" type="datetimeFigureOut">
              <a:rPr lang="en-US" smtClean="0"/>
              <a:t>5/17/22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6F062E-B094-D842-0956-D5BA3F2BB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FE624-6B1C-7F93-CF6A-2E473302B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7C5-113E-9E48-9D09-64FBBD4F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37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D2EF-86AD-4018-7681-C0D580AD5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ADD1D-6859-1C2D-957F-91EC4C4ED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99824-AACD-4D3A-0D20-6153A18F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AB4FF3-E9A2-ABB4-C43B-DDDF2ED2C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77C00-FFFA-A043-88A3-EBBB4F19DCD8}" type="datetimeFigureOut">
              <a:rPr lang="en-US" smtClean="0"/>
              <a:t>5/17/22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388354-7AB8-006E-0224-EC8E8CCD5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F735AA-6E0D-29F1-597B-53D5B4F4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7C5-113E-9E48-9D09-64FBBD4F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47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BF8B3-972B-4E03-87B3-FFB84545B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F7CD00-EA51-9F7B-DFDC-11324CA394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D8ED69-7729-DFDB-ABEE-D3808A5EB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712F7E-073E-C62D-C17A-A1F3BF86C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77C00-FFFA-A043-88A3-EBBB4F19DCD8}" type="datetimeFigureOut">
              <a:rPr lang="en-US" smtClean="0"/>
              <a:t>5/17/22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38F2E-5592-02C7-3F60-C4A3D35BD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3A702A-D2BE-AE06-9073-8497B376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7C5-113E-9E48-9D09-64FBBD4F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9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E66AB8-33C2-CE42-19D8-1A5206A6F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4EAAE-7AEE-E49A-F8F2-0C4BF1362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DBB4F-0F74-C9E8-E582-BAA67FD70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77C00-FFFA-A043-88A3-EBBB4F19DCD8}" type="datetimeFigureOut">
              <a:rPr lang="en-US" smtClean="0"/>
              <a:t>5/17/22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E22A4-2386-B331-1A24-BA565CAB82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FB191-9EA5-7323-C0DF-5EA83C6D6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3D7C5-113E-9E48-9D09-64FBBD4F8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8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F9B25-2AAD-FE3D-3BC7-E4EC7259A5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B4B65E-DBF6-1AEE-D1A0-31D39A25C2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17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16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2480B4-538D-442B-7D4E-5827FBE86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800" y="1727200"/>
            <a:ext cx="82804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0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Macintosh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2022-05-17T19:51:53Z</dcterms:created>
  <dcterms:modified xsi:type="dcterms:W3CDTF">2022-05-17T19:57:55Z</dcterms:modified>
</cp:coreProperties>
</file>