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708" r:id="rId2"/>
    <p:sldId id="710" r:id="rId3"/>
    <p:sldId id="713" r:id="rId4"/>
    <p:sldId id="712" r:id="rId5"/>
    <p:sldId id="711" r:id="rId6"/>
    <p:sldId id="70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2" d="100"/>
          <a:sy n="122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73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96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24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883928" y="710693"/>
            <a:ext cx="99322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>
                <a:latin typeface="Arial" panose="020B0604020202020204" pitchFamily="34" charset="0"/>
                <a:cs typeface="Arial" panose="020B0604020202020204" pitchFamily="34" charset="0"/>
              </a:rPr>
              <a:t>Directions </a:t>
            </a:r>
          </a:p>
          <a:p>
            <a:endParaRPr lang="en-US" sz="2800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Answer the questions on the following slides with this guidance:</a:t>
            </a:r>
            <a:b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limit text to bullets that are easy to read (i.e., use large font)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be concise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assume you're audience is the "informed general public”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Additional details can be added in the notes section, if needed.</a:t>
            </a:r>
          </a:p>
          <a:p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902311 Wire Walker Power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WireWalker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is a commercially available profiling platform that uses wave-energy to motivate the device vertically through the water column.  Although very capable, it’s instrumentation is limited by the amount of energy that can be stored in batteries.  </a:t>
            </a: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Energy availability is a fundamental limitation of most oceanographic measurements, and this project is one of several at MBARI addressing this limitation.</a:t>
            </a:r>
          </a:p>
          <a:p>
            <a:pPr marL="1200150" lvl="2" indent="-285750"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902311 Wire Walker Power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</a:p>
          <a:p>
            <a:pPr lvl="1"/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By expanding the energy available on this platform, the extent and duration of autonomous time-series measurements can be expanded, helping to reduce the reliance on ships for monitoring the ocean.</a:t>
            </a: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Similarly, the frequency of maintenance trips to the platform will be reduced if additional energy is available, allowing less expensive fielding of instrumentation, and opportunities for more remote deployments. </a:t>
            </a: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When the energy availability of any platform is increased, the ability to communicate and transfer data to/from shore is also increased, allowing more control of, and faster data collection from, the instrument. </a:t>
            </a:r>
          </a:p>
        </p:txBody>
      </p:sp>
    </p:spTree>
    <p:extLst>
      <p:ext uri="{BB962C8B-B14F-4D97-AF65-F5344CB8AC3E}">
        <p14:creationId xmlns:p14="http://schemas.microsoft.com/office/powerpoint/2010/main" val="1335850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902311 Wire Walker Power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1037328" y="1347691"/>
            <a:ext cx="99322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MBARI is working to evaluate the feasibility of developing a unique energy harvesting system for this platform.</a:t>
            </a: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Expertise with the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WireWalker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platform, and the existence of technology at MBARI developed for other projects provides an opportunity to perform a unique development.</a:t>
            </a:r>
          </a:p>
          <a:p>
            <a:pPr lvl="2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39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902311 Wire Walker Power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(2024)?</a:t>
            </a:r>
          </a:p>
          <a:p>
            <a:pPr marL="1200150" lvl="2" indent="-285750">
              <a:buFontTx/>
              <a:buChar char="-"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There are competing technical solutions to this problem under investigation, and work in 2024 is intended to perform prototyping and testing to evaluate the best option.</a:t>
            </a:r>
          </a:p>
          <a:p>
            <a:pPr marL="742950" lvl="1" indent="-285750">
              <a:buFontTx/>
              <a:buChar char="-"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When the optimum technology is determined, prototyping and deployment on the </a:t>
            </a: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WireWalker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in Monterey Bay will be performed.</a:t>
            </a:r>
          </a:p>
          <a:p>
            <a:pPr lvl="1"/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09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902311 Wire Walker Power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8EF8E-B307-43B8-8E35-CC34D498B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63077"/>
            <a:ext cx="3798277" cy="2848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73096D-3EA4-4DB0-A380-4459EE1C26F2}"/>
              </a:ext>
            </a:extLst>
          </p:cNvPr>
          <p:cNvSpPr txBox="1"/>
          <p:nvPr/>
        </p:nvSpPr>
        <p:spPr>
          <a:xfrm>
            <a:off x="2532185" y="1698115"/>
            <a:ext cx="12147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DC Regen Motor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5A5D43F-03CA-4892-9043-FCF163214F12}"/>
              </a:ext>
            </a:extLst>
          </p:cNvPr>
          <p:cNvCxnSpPr>
            <a:cxnSpLocks/>
          </p:cNvCxnSpPr>
          <p:nvPr/>
        </p:nvCxnSpPr>
        <p:spPr>
          <a:xfrm flipH="1">
            <a:off x="2258646" y="1860062"/>
            <a:ext cx="27353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7FF2528-F009-4FD0-8FB1-4827DE0D082E}"/>
              </a:ext>
            </a:extLst>
          </p:cNvPr>
          <p:cNvSpPr txBox="1"/>
          <p:nvPr/>
        </p:nvSpPr>
        <p:spPr>
          <a:xfrm>
            <a:off x="2532185" y="2436669"/>
            <a:ext cx="120257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Piston Assembly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DE9D88C-C229-4B2A-B5B4-D1C1B4BC39F2}"/>
              </a:ext>
            </a:extLst>
          </p:cNvPr>
          <p:cNvCxnSpPr>
            <a:cxnSpLocks/>
          </p:cNvCxnSpPr>
          <p:nvPr/>
        </p:nvCxnSpPr>
        <p:spPr>
          <a:xfrm flipH="1">
            <a:off x="2282092" y="2586892"/>
            <a:ext cx="27353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24559E9-3540-44A3-A388-D892196A4236}"/>
              </a:ext>
            </a:extLst>
          </p:cNvPr>
          <p:cNvSpPr txBox="1"/>
          <p:nvPr/>
        </p:nvSpPr>
        <p:spPr>
          <a:xfrm>
            <a:off x="6096000" y="2021170"/>
            <a:ext cx="39619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Piston + DC Motor bench testing</a:t>
            </a:r>
          </a:p>
          <a:p>
            <a:r>
              <a:rPr lang="en-US" sz="1200" dirty="0"/>
              <a:t>  - Results being obtained for single stroke piston driven by</a:t>
            </a:r>
          </a:p>
          <a:p>
            <a:r>
              <a:rPr lang="en-US" sz="1200" dirty="0"/>
              <a:t>     external pressure on linear ball screw</a:t>
            </a:r>
          </a:p>
          <a:p>
            <a:r>
              <a:rPr lang="en-US" sz="1200" dirty="0"/>
              <a:t>- Piston drives DC motor where energy is harvested</a:t>
            </a:r>
            <a:br>
              <a:rPr lang="en-US" sz="1200" dirty="0"/>
            </a:br>
            <a:r>
              <a:rPr lang="en-US" sz="1200" dirty="0"/>
              <a:t>- Bench testing will lead to optimization of system</a:t>
            </a:r>
            <a:br>
              <a:rPr lang="en-US" sz="1200" dirty="0"/>
            </a:br>
            <a:r>
              <a:rPr lang="en-US" sz="1200" dirty="0"/>
              <a:t>- Small, favorable aspect ratio for integration on Wire Walker</a:t>
            </a:r>
            <a:br>
              <a:rPr lang="en-US" sz="1200" dirty="0"/>
            </a:br>
            <a:r>
              <a:rPr lang="en-US" sz="1200" dirty="0"/>
              <a:t>- Simple system with very few seals and moving parts</a:t>
            </a: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5878</TotalTime>
  <Words>464</Words>
  <Application>Microsoft Office PowerPoint</Application>
  <PresentationFormat>Widescreen</PresentationFormat>
  <Paragraphs>41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902311 Wire Walker Power</vt:lpstr>
      <vt:lpstr>902311 Wire Walker Power</vt:lpstr>
      <vt:lpstr>902311 Wire Walker Power</vt:lpstr>
      <vt:lpstr>902311 Wire Walker Power</vt:lpstr>
      <vt:lpstr>902311 Wire Walker Power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Brent Jones</cp:lastModifiedBy>
  <cp:revision>22</cp:revision>
  <dcterms:created xsi:type="dcterms:W3CDTF">2019-10-09T22:33:11Z</dcterms:created>
  <dcterms:modified xsi:type="dcterms:W3CDTF">2023-10-09T15:35:35Z</dcterms:modified>
</cp:coreProperties>
</file>