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E5618-9B2E-416C-9456-8A855E8F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4C942-C30D-427D-BB86-B2AD30EC4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D9948-2500-4ABA-8C7A-A2E54DD4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84388-8E2E-456F-A12A-0A69F3CB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2F9B5-5410-4A67-9C93-B81D0D26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6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38E15-1BC1-4707-B2BA-7B0315116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F6B18-48B4-4C96-BC60-FFDC43099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AFBB0-07D4-4CF0-8809-8458E2CD5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F747E-FBCA-4A61-901B-E9E92A73C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6832F-16E6-45EA-BC92-915354FCA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2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3537B3-42C3-4CB1-BD0D-83CF9584E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499C7-C15C-4D3D-BF8A-71CE265B1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07D90-B5F0-4AA9-9D08-958694B76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FDC18-053A-4507-8A1D-644F0DADE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260C6-45D8-477A-8C2A-C0082829D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0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A0CCB-E827-490B-B23B-F3A97E5C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B5484-8033-4E0B-8786-64A64CEFB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364CD-C2DD-4474-A0E8-DDE0F6B18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84D70-C266-483B-8400-E967B8163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7FE2E-2220-4C4C-82BD-46795452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69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C13C1-ABE2-494B-97BF-27E48C4F6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AB1EA-F574-4679-9B14-3C931A8CD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0D6A6-C4D8-4ECF-B4E4-E91112D3C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841C1-50A4-4C5C-9BB7-F3F865CF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1DF2-ADD3-4909-9D63-F9DB6B0B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12E4C-00C8-4CC0-A967-D7511354A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BE0F7-717E-4695-962A-AC4286681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52BF05-4D34-4570-98EA-B413C5CEB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ABC36-6EC1-4CBA-85E1-025686D1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9D324-DBB9-4D8E-AB1C-F34A134EC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39C1DA-4021-4CA5-B2CD-6C19307E9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7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25325-B826-410F-8D5C-EB8DC344A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4BE60-24C4-4C1E-A310-1118FD64E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BA49B-47A1-4256-B03D-6B472E49F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A1F2F5-B909-404C-B8D7-FB49A2A86C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8D6152-1B9B-4B84-B936-2AA365517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3584D1-F8A6-432F-B7AF-10C900263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EA0DA7-7A6F-4BA4-83BA-F817E10E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87ED3-0FBA-4DEF-95FE-F31585EC4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2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5CB03-ACE9-4A63-A250-91CB1CF6B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89AC11-410E-4CF8-8C19-6DFA485BF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8F78CE-F5FA-4728-8A7C-BFAF22D2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6C003B-A1B6-432D-AF0F-AAAEB86A4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61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BD9D03-A0A0-4416-8698-DACAE9984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A50FD2-1F77-49EC-87F1-00C9529E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193DF-C472-466B-90F5-F3CE0D42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1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87B3-6F44-4D4E-AB4D-B450007FA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EE13C-1FD6-4E95-BFC0-F50846E77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838BF-3A30-468C-87AA-A7BD0CD2C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A744-FCCB-4B4F-854B-598D84F5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AD791-03A7-4A6B-8993-ED47454C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66258-0090-431F-B166-F2CBCD74C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3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45B7B-73CA-4FC5-8A76-DE4E6BA1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59100C-E1EB-4894-AE10-E8FC494496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8BFF30-2BF2-4FC1-B46F-A83F86DF9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D4CD02-F107-4B0D-9595-1A5151840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32468-7DBE-4717-A4F3-D88B9141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381F2-CFFF-4C25-8656-F6E6E84D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4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138C90-B956-4C4B-845E-17A4B34D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72853-8737-40D7-A2B9-6C027426A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1435B-9044-485C-9B38-B8B9887C5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297B6-CE05-4E2A-B67D-D022C05508A5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7EBCD-80C5-4308-AAB9-DF4A62717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F862D-064C-47CF-B457-3306915DE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0FF83-4CC0-4CCD-884D-F3002BA88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BallScrewCalcs.ml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otor_selection.ml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EF9C93-30EA-464E-99E3-F7F44A41FDF6}"/>
              </a:ext>
            </a:extLst>
          </p:cNvPr>
          <p:cNvSpPr txBox="1"/>
          <p:nvPr/>
        </p:nvSpPr>
        <p:spPr>
          <a:xfrm>
            <a:off x="1735015" y="1000369"/>
            <a:ext cx="54304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Piston design req’s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100m depth = 150psi</a:t>
            </a:r>
          </a:p>
          <a:p>
            <a:pPr marL="342900" indent="-342900">
              <a:buAutoNum type="arabicPeriod"/>
            </a:pPr>
            <a:r>
              <a:rPr lang="en-US" dirty="0"/>
              <a:t>1L volume</a:t>
            </a:r>
          </a:p>
          <a:p>
            <a:pPr marL="342900" indent="-342900">
              <a:buAutoNum type="arabicPeriod"/>
            </a:pPr>
            <a:r>
              <a:rPr lang="en-US"/>
              <a:t>Minimum 100 </a:t>
            </a:r>
            <a:r>
              <a:rPr lang="en-US" dirty="0"/>
              <a:t>Joules captured / 65m cast</a:t>
            </a:r>
          </a:p>
          <a:p>
            <a:pPr marL="342900" indent="-342900">
              <a:buAutoNum type="arabicPeriod"/>
            </a:pPr>
            <a:r>
              <a:rPr lang="en-US" dirty="0"/>
              <a:t>Regen time ~60s (WW takes 3-5 min to ascend 65m)</a:t>
            </a:r>
          </a:p>
        </p:txBody>
      </p:sp>
    </p:spTree>
    <p:extLst>
      <p:ext uri="{BB962C8B-B14F-4D97-AF65-F5344CB8AC3E}">
        <p14:creationId xmlns:p14="http://schemas.microsoft.com/office/powerpoint/2010/main" val="3708072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940E3D-03D2-44F4-A0AB-5DDDF3658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553"/>
            <a:ext cx="12192000" cy="42008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3D5DD8-0B37-4CD1-A032-F6BAE1999341}"/>
              </a:ext>
            </a:extLst>
          </p:cNvPr>
          <p:cNvSpPr txBox="1"/>
          <p:nvPr/>
        </p:nvSpPr>
        <p:spPr>
          <a:xfrm>
            <a:off x="2860431" y="625231"/>
            <a:ext cx="220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Mechanical 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65A81D-57BF-4CB7-9F57-894535BD8AE3}"/>
              </a:ext>
            </a:extLst>
          </p:cNvPr>
          <p:cNvSpPr txBox="1"/>
          <p:nvPr/>
        </p:nvSpPr>
        <p:spPr>
          <a:xfrm>
            <a:off x="797169" y="5986585"/>
            <a:ext cx="5813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 </a:t>
            </a:r>
            <a:r>
              <a:rPr lang="en-US" dirty="0" err="1">
                <a:hlinkClick r:id="rId3" action="ppaction://hlinkfile"/>
              </a:rPr>
              <a:t>BallScrewCalcs.mlx</a:t>
            </a:r>
            <a:r>
              <a:rPr lang="en-US" dirty="0"/>
              <a:t> for columnar buckling instability calc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583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5A8C6A-30A9-4E3B-B76D-7B2A1DF78883}"/>
              </a:ext>
            </a:extLst>
          </p:cNvPr>
          <p:cNvSpPr txBox="1"/>
          <p:nvPr/>
        </p:nvSpPr>
        <p:spPr>
          <a:xfrm>
            <a:off x="1672492" y="398585"/>
            <a:ext cx="1011777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Regen calcs and motor selection</a:t>
            </a:r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dirty="0" err="1">
                <a:hlinkClick r:id="rId2" action="ppaction://hlinkfile"/>
              </a:rPr>
              <a:t>Motor_selection.mlx</a:t>
            </a:r>
            <a:r>
              <a:rPr lang="en-US" dirty="0"/>
              <a:t> for detailed calculations</a:t>
            </a:r>
          </a:p>
          <a:p>
            <a:endParaRPr lang="en-US" dirty="0"/>
          </a:p>
          <a:p>
            <a:r>
              <a:rPr lang="en-US" dirty="0"/>
              <a:t>Summary: </a:t>
            </a:r>
          </a:p>
          <a:p>
            <a:endParaRPr lang="en-US" dirty="0"/>
          </a:p>
          <a:p>
            <a:r>
              <a:rPr lang="en-US" dirty="0"/>
              <a:t>From ball screw documentation an expected Torque is produced from 750psi.  Knowing stroke length,</a:t>
            </a:r>
          </a:p>
          <a:p>
            <a:r>
              <a:rPr lang="en-US" dirty="0"/>
              <a:t>Ball screw lead, and timing Maxon engineers suggested a DCX22L, EB48V motor + GPX22UP, 35:1 gearbox</a:t>
            </a:r>
          </a:p>
          <a:p>
            <a:endParaRPr lang="en-US" dirty="0"/>
          </a:p>
          <a:p>
            <a:r>
              <a:rPr lang="en-US" dirty="0"/>
              <a:t>From the motor specs and assuming 100% efficiency of the system (motor + ball screw + cylinder drag + </a:t>
            </a:r>
          </a:p>
          <a:p>
            <a:r>
              <a:rPr lang="en-US" dirty="0"/>
              <a:t>gearbox) I calculate we will generate ~500J / cast.  This indicates the overall efficiency of the system has to</a:t>
            </a:r>
          </a:p>
          <a:p>
            <a:r>
              <a:rPr lang="en-US" dirty="0"/>
              <a:t>Be &gt; 20%</a:t>
            </a:r>
          </a:p>
        </p:txBody>
      </p:sp>
    </p:spTree>
    <p:extLst>
      <p:ext uri="{BB962C8B-B14F-4D97-AF65-F5344CB8AC3E}">
        <p14:creationId xmlns:p14="http://schemas.microsoft.com/office/powerpoint/2010/main" val="718173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138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Jones</dc:creator>
  <cp:lastModifiedBy>Brent Jones</cp:lastModifiedBy>
  <cp:revision>5</cp:revision>
  <dcterms:created xsi:type="dcterms:W3CDTF">2024-04-23T15:21:06Z</dcterms:created>
  <dcterms:modified xsi:type="dcterms:W3CDTF">2024-04-23T17:11:34Z</dcterms:modified>
</cp:coreProperties>
</file>