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9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5"/>
  </p:normalViewPr>
  <p:slideViewPr>
    <p:cSldViewPr snapToGrid="0">
      <p:cViewPr varScale="1">
        <p:scale>
          <a:sx n="104" d="100"/>
          <a:sy n="104" d="100"/>
        </p:scale>
        <p:origin x="232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7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20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52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4807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2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55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9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9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5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3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72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21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9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0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3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6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75BEB31-14F8-A746-BA06-A2C25A68EFBC}" type="datetimeFigureOut">
              <a:rPr lang="en-US" smtClean="0"/>
              <a:t>6/13/24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51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1F6A4-983F-4044-A7C3-A0C19AB21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Fiber Optic Connection to Housing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DF1939-A695-4340-96C7-D189B74DAE5E}"/>
              </a:ext>
            </a:extLst>
          </p:cNvPr>
          <p:cNvSpPr/>
          <p:nvPr/>
        </p:nvSpPr>
        <p:spPr>
          <a:xfrm>
            <a:off x="1348154" y="3671943"/>
            <a:ext cx="1599472" cy="5579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0132865-EA2F-4905-9D31-715E015213E3}"/>
              </a:ext>
            </a:extLst>
          </p:cNvPr>
          <p:cNvSpPr/>
          <p:nvPr/>
        </p:nvSpPr>
        <p:spPr>
          <a:xfrm flipH="1">
            <a:off x="1733013" y="3853782"/>
            <a:ext cx="1213509" cy="91198"/>
          </a:xfrm>
          <a:custGeom>
            <a:avLst/>
            <a:gdLst>
              <a:gd name="connsiteX0" fmla="*/ 0 w 959161"/>
              <a:gd name="connsiteY0" fmla="*/ 0 h 108705"/>
              <a:gd name="connsiteX1" fmla="*/ 358087 w 959161"/>
              <a:gd name="connsiteY1" fmla="*/ 83127 h 108705"/>
              <a:gd name="connsiteX2" fmla="*/ 492369 w 959161"/>
              <a:gd name="connsiteY2" fmla="*/ 19183 h 108705"/>
              <a:gd name="connsiteX3" fmla="*/ 959161 w 959161"/>
              <a:gd name="connsiteY3" fmla="*/ 108705 h 108705"/>
              <a:gd name="connsiteX4" fmla="*/ 959161 w 959161"/>
              <a:gd name="connsiteY4" fmla="*/ 108705 h 1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161" h="108705">
                <a:moveTo>
                  <a:pt x="0" y="0"/>
                </a:moveTo>
                <a:cubicBezTo>
                  <a:pt x="138013" y="39965"/>
                  <a:pt x="276026" y="79930"/>
                  <a:pt x="358087" y="83127"/>
                </a:cubicBezTo>
                <a:cubicBezTo>
                  <a:pt x="440148" y="86324"/>
                  <a:pt x="392190" y="14920"/>
                  <a:pt x="492369" y="19183"/>
                </a:cubicBezTo>
                <a:cubicBezTo>
                  <a:pt x="592548" y="23446"/>
                  <a:pt x="959161" y="108705"/>
                  <a:pt x="959161" y="108705"/>
                </a:cubicBezTo>
                <a:lnTo>
                  <a:pt x="959161" y="108705"/>
                </a:lnTo>
              </a:path>
            </a:pathLst>
          </a:cu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66F7ED-9A60-4F2F-AA22-7D909AAF0CA7}"/>
              </a:ext>
            </a:extLst>
          </p:cNvPr>
          <p:cNvSpPr/>
          <p:nvPr/>
        </p:nvSpPr>
        <p:spPr>
          <a:xfrm>
            <a:off x="3006767" y="3771852"/>
            <a:ext cx="253042" cy="1697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45DF791-1536-4A62-AE08-C8EB8AA57592}"/>
              </a:ext>
            </a:extLst>
          </p:cNvPr>
          <p:cNvSpPr/>
          <p:nvPr/>
        </p:nvSpPr>
        <p:spPr>
          <a:xfrm>
            <a:off x="4533562" y="1426705"/>
            <a:ext cx="3165921" cy="2949017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75000"/>
                  <a:tint val="66000"/>
                  <a:satMod val="160000"/>
                </a:schemeClr>
              </a:gs>
              <a:gs pos="50000">
                <a:schemeClr val="tx1">
                  <a:lumMod val="75000"/>
                  <a:tint val="44500"/>
                  <a:satMod val="160000"/>
                </a:schemeClr>
              </a:gs>
              <a:gs pos="100000">
                <a:schemeClr val="tx1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3DDC4DAD-50C6-4842-B052-9CA1153F91D5}"/>
              </a:ext>
            </a:extLst>
          </p:cNvPr>
          <p:cNvSpPr/>
          <p:nvPr/>
        </p:nvSpPr>
        <p:spPr>
          <a:xfrm rot="11223975" flipH="1">
            <a:off x="5274156" y="4177815"/>
            <a:ext cx="582558" cy="795640"/>
          </a:xfrm>
          <a:prstGeom prst="parallelogram">
            <a:avLst>
              <a:gd name="adj" fmla="val 30357"/>
            </a:avLst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7" name="Parallelogram 36">
            <a:extLst>
              <a:ext uri="{FF2B5EF4-FFF2-40B4-BE49-F238E27FC236}">
                <a16:creationId xmlns:a16="http://schemas.microsoft.com/office/drawing/2014/main" id="{D18E435C-F8B0-4A62-964E-E682B249A5E6}"/>
              </a:ext>
            </a:extLst>
          </p:cNvPr>
          <p:cNvSpPr/>
          <p:nvPr/>
        </p:nvSpPr>
        <p:spPr>
          <a:xfrm rot="10376025" flipH="1" flipV="1">
            <a:off x="6294974" y="4175061"/>
            <a:ext cx="536186" cy="801147"/>
          </a:xfrm>
          <a:prstGeom prst="parallelogram">
            <a:avLst>
              <a:gd name="adj" fmla="val 30357"/>
            </a:avLst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E7F6CD2-3CA2-42FD-BA3F-4CEE034637C7}"/>
              </a:ext>
            </a:extLst>
          </p:cNvPr>
          <p:cNvSpPr/>
          <p:nvPr/>
        </p:nvSpPr>
        <p:spPr>
          <a:xfrm>
            <a:off x="5733006" y="2493418"/>
            <a:ext cx="1050145" cy="144462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Sensor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D45DA9A-BCEF-40D0-B8C2-907E3910F783}"/>
              </a:ext>
            </a:extLst>
          </p:cNvPr>
          <p:cNvSpPr/>
          <p:nvPr/>
        </p:nvSpPr>
        <p:spPr>
          <a:xfrm>
            <a:off x="5147329" y="3967927"/>
            <a:ext cx="1976533" cy="7123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720A259-7D76-4D10-BD0C-AC73E2466A6F}"/>
              </a:ext>
            </a:extLst>
          </p:cNvPr>
          <p:cNvSpPr/>
          <p:nvPr/>
        </p:nvSpPr>
        <p:spPr>
          <a:xfrm>
            <a:off x="6197095" y="3782232"/>
            <a:ext cx="96920" cy="11383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17841E2-CE47-48C4-B027-07871AAAA31A}"/>
              </a:ext>
            </a:extLst>
          </p:cNvPr>
          <p:cNvSpPr/>
          <p:nvPr/>
        </p:nvSpPr>
        <p:spPr>
          <a:xfrm>
            <a:off x="6563066" y="4375722"/>
            <a:ext cx="113475" cy="252100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5" name="Flowchart: Direct Access Storage 44">
            <a:extLst>
              <a:ext uri="{FF2B5EF4-FFF2-40B4-BE49-F238E27FC236}">
                <a16:creationId xmlns:a16="http://schemas.microsoft.com/office/drawing/2014/main" id="{EBE62E36-1514-4E01-84A4-350F951C0D07}"/>
              </a:ext>
            </a:extLst>
          </p:cNvPr>
          <p:cNvSpPr/>
          <p:nvPr/>
        </p:nvSpPr>
        <p:spPr>
          <a:xfrm>
            <a:off x="6554897" y="4375722"/>
            <a:ext cx="243286" cy="288613"/>
          </a:xfrm>
          <a:prstGeom prst="flowChartMagneticDrum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56B3D5-F55A-4618-BF0C-3EF27DFA5B94}"/>
              </a:ext>
            </a:extLst>
          </p:cNvPr>
          <p:cNvGrpSpPr/>
          <p:nvPr/>
        </p:nvGrpSpPr>
        <p:grpSpPr>
          <a:xfrm>
            <a:off x="2060637" y="4858785"/>
            <a:ext cx="2441696" cy="1880192"/>
            <a:chOff x="8781890" y="1544273"/>
            <a:chExt cx="2763999" cy="228781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0D6300A-E6BD-44F3-83A1-E94660C06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81890" y="1544273"/>
              <a:ext cx="2763999" cy="2287810"/>
            </a:xfrm>
            <a:prstGeom prst="rect">
              <a:avLst/>
            </a:prstGeom>
          </p:spPr>
        </p:pic>
        <p:sp>
          <p:nvSpPr>
            <p:cNvPr id="50" name="TextBox 16">
              <a:extLst>
                <a:ext uri="{FF2B5EF4-FFF2-40B4-BE49-F238E27FC236}">
                  <a16:creationId xmlns:a16="http://schemas.microsoft.com/office/drawing/2014/main" id="{DD338377-8D51-4BF8-BDA0-2ED0FD2AF629}"/>
                </a:ext>
              </a:extLst>
            </p:cNvPr>
            <p:cNvSpPr txBox="1"/>
            <p:nvPr/>
          </p:nvSpPr>
          <p:spPr>
            <a:xfrm>
              <a:off x="8816338" y="1588688"/>
              <a:ext cx="1982024" cy="26456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Macartney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Optolink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 Penetrator</a:t>
              </a: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B12CB59-A262-4818-BDA7-3DB1CF520514}"/>
              </a:ext>
            </a:extLst>
          </p:cNvPr>
          <p:cNvCxnSpPr>
            <a:cxnSpLocks/>
            <a:stCxn id="48" idx="0"/>
          </p:cNvCxnSpPr>
          <p:nvPr/>
        </p:nvCxnSpPr>
        <p:spPr>
          <a:xfrm flipH="1" flipV="1">
            <a:off x="3119740" y="4060814"/>
            <a:ext cx="161745" cy="79797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01442624-7F97-4B3F-9DCB-118FE3F8498D}"/>
              </a:ext>
            </a:extLst>
          </p:cNvPr>
          <p:cNvCxnSpPr>
            <a:cxnSpLocks/>
          </p:cNvCxnSpPr>
          <p:nvPr/>
        </p:nvCxnSpPr>
        <p:spPr>
          <a:xfrm>
            <a:off x="1762798" y="2967633"/>
            <a:ext cx="770183" cy="60564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5AA65E8-26C0-418F-AFC8-630BE0BC582B}"/>
              </a:ext>
            </a:extLst>
          </p:cNvPr>
          <p:cNvSpPr txBox="1"/>
          <p:nvPr/>
        </p:nvSpPr>
        <p:spPr>
          <a:xfrm>
            <a:off x="918225" y="1890415"/>
            <a:ext cx="2459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white"/>
                </a:solidFill>
                <a:latin typeface="Century Gothic" panose="020B0502020202020204"/>
              </a:rPr>
              <a:t>Pressure compensated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white"/>
                </a:solidFill>
                <a:latin typeface="Century Gothic" panose="020B0502020202020204"/>
              </a:rPr>
              <a:t>Oil-filled J-box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Ambient pressure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white"/>
                </a:solidFill>
                <a:latin typeface="Century Gothic" panose="020B0502020202020204"/>
              </a:rPr>
              <a:t>Up to 3000 psi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9B6864-497B-D65E-64B2-86E0AE353301}"/>
              </a:ext>
            </a:extLst>
          </p:cNvPr>
          <p:cNvSpPr/>
          <p:nvPr/>
        </p:nvSpPr>
        <p:spPr>
          <a:xfrm>
            <a:off x="2956838" y="3704911"/>
            <a:ext cx="49929" cy="30427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lowchart: Direct Access Storage 44">
            <a:extLst>
              <a:ext uri="{FF2B5EF4-FFF2-40B4-BE49-F238E27FC236}">
                <a16:creationId xmlns:a16="http://schemas.microsoft.com/office/drawing/2014/main" id="{20F18C69-1AA9-14B4-83CC-A75782665071}"/>
              </a:ext>
            </a:extLst>
          </p:cNvPr>
          <p:cNvSpPr/>
          <p:nvPr/>
        </p:nvSpPr>
        <p:spPr>
          <a:xfrm rot="10800000">
            <a:off x="5420599" y="4431327"/>
            <a:ext cx="96060" cy="288613"/>
          </a:xfrm>
          <a:prstGeom prst="flowChartMagneticDrum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lowchart: Direct Access Storage 44">
            <a:extLst>
              <a:ext uri="{FF2B5EF4-FFF2-40B4-BE49-F238E27FC236}">
                <a16:creationId xmlns:a16="http://schemas.microsoft.com/office/drawing/2014/main" id="{5AC4DB16-AFF6-2A39-1E8E-77CE56FCB6D1}"/>
              </a:ext>
            </a:extLst>
          </p:cNvPr>
          <p:cNvSpPr/>
          <p:nvPr/>
        </p:nvSpPr>
        <p:spPr>
          <a:xfrm rot="10800000">
            <a:off x="5084520" y="4466948"/>
            <a:ext cx="397175" cy="203631"/>
          </a:xfrm>
          <a:prstGeom prst="flowChartMagneticDrum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28CA45D-2E02-41E8-BEFB-59076F18AC43}"/>
              </a:ext>
            </a:extLst>
          </p:cNvPr>
          <p:cNvSpPr/>
          <p:nvPr/>
        </p:nvSpPr>
        <p:spPr>
          <a:xfrm rot="11613145" flipV="1">
            <a:off x="3207108" y="4111722"/>
            <a:ext cx="2024419" cy="227679"/>
          </a:xfrm>
          <a:custGeom>
            <a:avLst/>
            <a:gdLst>
              <a:gd name="connsiteX0" fmla="*/ 1873561 w 1873561"/>
              <a:gd name="connsiteY0" fmla="*/ 0 h 179844"/>
              <a:gd name="connsiteX1" fmla="*/ 1732884 w 1873561"/>
              <a:gd name="connsiteY1" fmla="*/ 6394 h 179844"/>
              <a:gd name="connsiteX2" fmla="*/ 1713701 w 1873561"/>
              <a:gd name="connsiteY2" fmla="*/ 12789 h 179844"/>
              <a:gd name="connsiteX3" fmla="*/ 1636968 w 1873561"/>
              <a:gd name="connsiteY3" fmla="*/ 19183 h 179844"/>
              <a:gd name="connsiteX4" fmla="*/ 1585813 w 1873561"/>
              <a:gd name="connsiteY4" fmla="*/ 38366 h 179844"/>
              <a:gd name="connsiteX5" fmla="*/ 1547446 w 1873561"/>
              <a:gd name="connsiteY5" fmla="*/ 51155 h 179844"/>
              <a:gd name="connsiteX6" fmla="*/ 1528263 w 1873561"/>
              <a:gd name="connsiteY6" fmla="*/ 57549 h 179844"/>
              <a:gd name="connsiteX7" fmla="*/ 1330036 w 1873561"/>
              <a:gd name="connsiteY7" fmla="*/ 76733 h 179844"/>
              <a:gd name="connsiteX8" fmla="*/ 1157387 w 1873561"/>
              <a:gd name="connsiteY8" fmla="*/ 76733 h 179844"/>
              <a:gd name="connsiteX9" fmla="*/ 1106232 w 1873561"/>
              <a:gd name="connsiteY9" fmla="*/ 89522 h 179844"/>
              <a:gd name="connsiteX10" fmla="*/ 1061471 w 1873561"/>
              <a:gd name="connsiteY10" fmla="*/ 95916 h 179844"/>
              <a:gd name="connsiteX11" fmla="*/ 1023105 w 1873561"/>
              <a:gd name="connsiteY11" fmla="*/ 108705 h 179844"/>
              <a:gd name="connsiteX12" fmla="*/ 959161 w 1873561"/>
              <a:gd name="connsiteY12" fmla="*/ 134282 h 179844"/>
              <a:gd name="connsiteX13" fmla="*/ 920794 w 1873561"/>
              <a:gd name="connsiteY13" fmla="*/ 140677 h 179844"/>
              <a:gd name="connsiteX14" fmla="*/ 901611 w 1873561"/>
              <a:gd name="connsiteY14" fmla="*/ 147071 h 179844"/>
              <a:gd name="connsiteX15" fmla="*/ 869639 w 1873561"/>
              <a:gd name="connsiteY15" fmla="*/ 153466 h 179844"/>
              <a:gd name="connsiteX16" fmla="*/ 581891 w 1873561"/>
              <a:gd name="connsiteY16" fmla="*/ 147071 h 179844"/>
              <a:gd name="connsiteX17" fmla="*/ 492369 w 1873561"/>
              <a:gd name="connsiteY17" fmla="*/ 134282 h 179844"/>
              <a:gd name="connsiteX18" fmla="*/ 383664 w 1873561"/>
              <a:gd name="connsiteY18" fmla="*/ 147071 h 179844"/>
              <a:gd name="connsiteX19" fmla="*/ 294143 w 1873561"/>
              <a:gd name="connsiteY19" fmla="*/ 159860 h 179844"/>
              <a:gd name="connsiteX20" fmla="*/ 249382 w 1873561"/>
              <a:gd name="connsiteY20" fmla="*/ 172649 h 179844"/>
              <a:gd name="connsiteX21" fmla="*/ 211015 w 1873561"/>
              <a:gd name="connsiteY21" fmla="*/ 179043 h 179844"/>
              <a:gd name="connsiteX22" fmla="*/ 0 w 1873561"/>
              <a:gd name="connsiteY22" fmla="*/ 179043 h 17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73561" h="179844">
                <a:moveTo>
                  <a:pt x="1873561" y="0"/>
                </a:moveTo>
                <a:cubicBezTo>
                  <a:pt x="1826669" y="2131"/>
                  <a:pt x="1779675" y="2651"/>
                  <a:pt x="1732884" y="6394"/>
                </a:cubicBezTo>
                <a:cubicBezTo>
                  <a:pt x="1726165" y="6932"/>
                  <a:pt x="1720382" y="11898"/>
                  <a:pt x="1713701" y="12789"/>
                </a:cubicBezTo>
                <a:cubicBezTo>
                  <a:pt x="1688260" y="16181"/>
                  <a:pt x="1662546" y="17052"/>
                  <a:pt x="1636968" y="19183"/>
                </a:cubicBezTo>
                <a:cubicBezTo>
                  <a:pt x="1581591" y="33026"/>
                  <a:pt x="1641541" y="16074"/>
                  <a:pt x="1585813" y="38366"/>
                </a:cubicBezTo>
                <a:cubicBezTo>
                  <a:pt x="1573296" y="43373"/>
                  <a:pt x="1560235" y="46892"/>
                  <a:pt x="1547446" y="51155"/>
                </a:cubicBezTo>
                <a:cubicBezTo>
                  <a:pt x="1541052" y="53286"/>
                  <a:pt x="1534935" y="56596"/>
                  <a:pt x="1528263" y="57549"/>
                </a:cubicBezTo>
                <a:cubicBezTo>
                  <a:pt x="1402808" y="75471"/>
                  <a:pt x="1468833" y="68568"/>
                  <a:pt x="1330036" y="76733"/>
                </a:cubicBezTo>
                <a:cubicBezTo>
                  <a:pt x="1237303" y="69599"/>
                  <a:pt x="1252860" y="66683"/>
                  <a:pt x="1157387" y="76733"/>
                </a:cubicBezTo>
                <a:cubicBezTo>
                  <a:pt x="1090434" y="83781"/>
                  <a:pt x="1153321" y="80104"/>
                  <a:pt x="1106232" y="89522"/>
                </a:cubicBezTo>
                <a:cubicBezTo>
                  <a:pt x="1091453" y="92478"/>
                  <a:pt x="1076391" y="93785"/>
                  <a:pt x="1061471" y="95916"/>
                </a:cubicBezTo>
                <a:cubicBezTo>
                  <a:pt x="1048682" y="100179"/>
                  <a:pt x="1035162" y="102676"/>
                  <a:pt x="1023105" y="108705"/>
                </a:cubicBezTo>
                <a:cubicBezTo>
                  <a:pt x="1002230" y="119143"/>
                  <a:pt x="982869" y="130330"/>
                  <a:pt x="959161" y="134282"/>
                </a:cubicBezTo>
                <a:cubicBezTo>
                  <a:pt x="946372" y="136414"/>
                  <a:pt x="933451" y="137864"/>
                  <a:pt x="920794" y="140677"/>
                </a:cubicBezTo>
                <a:cubicBezTo>
                  <a:pt x="914214" y="142139"/>
                  <a:pt x="908150" y="145436"/>
                  <a:pt x="901611" y="147071"/>
                </a:cubicBezTo>
                <a:cubicBezTo>
                  <a:pt x="891067" y="149707"/>
                  <a:pt x="880296" y="151334"/>
                  <a:pt x="869639" y="153466"/>
                </a:cubicBezTo>
                <a:lnTo>
                  <a:pt x="581891" y="147071"/>
                </a:lnTo>
                <a:cubicBezTo>
                  <a:pt x="530850" y="145215"/>
                  <a:pt x="529847" y="143652"/>
                  <a:pt x="492369" y="134282"/>
                </a:cubicBezTo>
                <a:cubicBezTo>
                  <a:pt x="328616" y="147929"/>
                  <a:pt x="473066" y="132955"/>
                  <a:pt x="383664" y="147071"/>
                </a:cubicBezTo>
                <a:cubicBezTo>
                  <a:pt x="353890" y="151772"/>
                  <a:pt x="294143" y="159860"/>
                  <a:pt x="294143" y="159860"/>
                </a:cubicBezTo>
                <a:cubicBezTo>
                  <a:pt x="275864" y="165953"/>
                  <a:pt x="269449" y="168636"/>
                  <a:pt x="249382" y="172649"/>
                </a:cubicBezTo>
                <a:cubicBezTo>
                  <a:pt x="236668" y="175192"/>
                  <a:pt x="223976" y="178711"/>
                  <a:pt x="211015" y="179043"/>
                </a:cubicBezTo>
                <a:cubicBezTo>
                  <a:pt x="140700" y="180846"/>
                  <a:pt x="70338" y="179043"/>
                  <a:pt x="0" y="179043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2C9209A-B49D-5417-5DBD-A4BEC94BEFBB}"/>
              </a:ext>
            </a:extLst>
          </p:cNvPr>
          <p:cNvSpPr/>
          <p:nvPr/>
        </p:nvSpPr>
        <p:spPr>
          <a:xfrm>
            <a:off x="5537200" y="3911600"/>
            <a:ext cx="690880" cy="691099"/>
          </a:xfrm>
          <a:custGeom>
            <a:avLst/>
            <a:gdLst>
              <a:gd name="connsiteX0" fmla="*/ 0 w 690880"/>
              <a:gd name="connsiteY0" fmla="*/ 670560 h 691099"/>
              <a:gd name="connsiteX1" fmla="*/ 50800 w 690880"/>
              <a:gd name="connsiteY1" fmla="*/ 690880 h 691099"/>
              <a:gd name="connsiteX2" fmla="*/ 91440 w 690880"/>
              <a:gd name="connsiteY2" fmla="*/ 629920 h 691099"/>
              <a:gd name="connsiteX3" fmla="*/ 111760 w 690880"/>
              <a:gd name="connsiteY3" fmla="*/ 538480 h 691099"/>
              <a:gd name="connsiteX4" fmla="*/ 132080 w 690880"/>
              <a:gd name="connsiteY4" fmla="*/ 508000 h 691099"/>
              <a:gd name="connsiteX5" fmla="*/ 162560 w 690880"/>
              <a:gd name="connsiteY5" fmla="*/ 477520 h 691099"/>
              <a:gd name="connsiteX6" fmla="*/ 193040 w 690880"/>
              <a:gd name="connsiteY6" fmla="*/ 467360 h 691099"/>
              <a:gd name="connsiteX7" fmla="*/ 264160 w 690880"/>
              <a:gd name="connsiteY7" fmla="*/ 447040 h 691099"/>
              <a:gd name="connsiteX8" fmla="*/ 304800 w 690880"/>
              <a:gd name="connsiteY8" fmla="*/ 416560 h 691099"/>
              <a:gd name="connsiteX9" fmla="*/ 335280 w 690880"/>
              <a:gd name="connsiteY9" fmla="*/ 406400 h 691099"/>
              <a:gd name="connsiteX10" fmla="*/ 365760 w 690880"/>
              <a:gd name="connsiteY10" fmla="*/ 375920 h 691099"/>
              <a:gd name="connsiteX11" fmla="*/ 457200 w 690880"/>
              <a:gd name="connsiteY11" fmla="*/ 314960 h 691099"/>
              <a:gd name="connsiteX12" fmla="*/ 487680 w 690880"/>
              <a:gd name="connsiteY12" fmla="*/ 294640 h 691099"/>
              <a:gd name="connsiteX13" fmla="*/ 518160 w 690880"/>
              <a:gd name="connsiteY13" fmla="*/ 264160 h 691099"/>
              <a:gd name="connsiteX14" fmla="*/ 528320 w 690880"/>
              <a:gd name="connsiteY14" fmla="*/ 233680 h 691099"/>
              <a:gd name="connsiteX15" fmla="*/ 548640 w 690880"/>
              <a:gd name="connsiteY15" fmla="*/ 203200 h 691099"/>
              <a:gd name="connsiteX16" fmla="*/ 650240 w 690880"/>
              <a:gd name="connsiteY16" fmla="*/ 111760 h 691099"/>
              <a:gd name="connsiteX17" fmla="*/ 670560 w 690880"/>
              <a:gd name="connsiteY17" fmla="*/ 50800 h 691099"/>
              <a:gd name="connsiteX18" fmla="*/ 680720 w 690880"/>
              <a:gd name="connsiteY18" fmla="*/ 20320 h 691099"/>
              <a:gd name="connsiteX19" fmla="*/ 690880 w 690880"/>
              <a:gd name="connsiteY19" fmla="*/ 0 h 691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0880" h="691099">
                <a:moveTo>
                  <a:pt x="0" y="670560"/>
                </a:moveTo>
                <a:cubicBezTo>
                  <a:pt x="16933" y="677333"/>
                  <a:pt x="32703" y="693142"/>
                  <a:pt x="50800" y="690880"/>
                </a:cubicBezTo>
                <a:cubicBezTo>
                  <a:pt x="75169" y="687834"/>
                  <a:pt x="86935" y="647939"/>
                  <a:pt x="91440" y="629920"/>
                </a:cubicBezTo>
                <a:cubicBezTo>
                  <a:pt x="94333" y="618347"/>
                  <a:pt x="105502" y="553082"/>
                  <a:pt x="111760" y="538480"/>
                </a:cubicBezTo>
                <a:cubicBezTo>
                  <a:pt x="116570" y="527257"/>
                  <a:pt x="124263" y="517381"/>
                  <a:pt x="132080" y="508000"/>
                </a:cubicBezTo>
                <a:cubicBezTo>
                  <a:pt x="141278" y="496962"/>
                  <a:pt x="150605" y="485490"/>
                  <a:pt x="162560" y="477520"/>
                </a:cubicBezTo>
                <a:cubicBezTo>
                  <a:pt x="171471" y="471579"/>
                  <a:pt x="182742" y="470302"/>
                  <a:pt x="193040" y="467360"/>
                </a:cubicBezTo>
                <a:cubicBezTo>
                  <a:pt x="282342" y="441845"/>
                  <a:pt x="191079" y="471400"/>
                  <a:pt x="264160" y="447040"/>
                </a:cubicBezTo>
                <a:cubicBezTo>
                  <a:pt x="277707" y="436880"/>
                  <a:pt x="290098" y="424961"/>
                  <a:pt x="304800" y="416560"/>
                </a:cubicBezTo>
                <a:cubicBezTo>
                  <a:pt x="314099" y="411247"/>
                  <a:pt x="326369" y="412341"/>
                  <a:pt x="335280" y="406400"/>
                </a:cubicBezTo>
                <a:cubicBezTo>
                  <a:pt x="347235" y="398430"/>
                  <a:pt x="354418" y="384741"/>
                  <a:pt x="365760" y="375920"/>
                </a:cubicBezTo>
                <a:lnTo>
                  <a:pt x="457200" y="314960"/>
                </a:lnTo>
                <a:cubicBezTo>
                  <a:pt x="467360" y="308187"/>
                  <a:pt x="479046" y="303274"/>
                  <a:pt x="487680" y="294640"/>
                </a:cubicBezTo>
                <a:lnTo>
                  <a:pt x="518160" y="264160"/>
                </a:lnTo>
                <a:cubicBezTo>
                  <a:pt x="521547" y="254000"/>
                  <a:pt x="523531" y="243259"/>
                  <a:pt x="528320" y="233680"/>
                </a:cubicBezTo>
                <a:cubicBezTo>
                  <a:pt x="533781" y="222758"/>
                  <a:pt x="540528" y="212326"/>
                  <a:pt x="548640" y="203200"/>
                </a:cubicBezTo>
                <a:cubicBezTo>
                  <a:pt x="597262" y="148500"/>
                  <a:pt x="600936" y="148738"/>
                  <a:pt x="650240" y="111760"/>
                </a:cubicBezTo>
                <a:lnTo>
                  <a:pt x="670560" y="50800"/>
                </a:lnTo>
                <a:cubicBezTo>
                  <a:pt x="673947" y="40640"/>
                  <a:pt x="675931" y="29899"/>
                  <a:pt x="680720" y="20320"/>
                </a:cubicBezTo>
                <a:lnTo>
                  <a:pt x="69088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904283-C2A2-4936-9DDC-4A847BB97A7A}"/>
              </a:ext>
            </a:extLst>
          </p:cNvPr>
          <p:cNvSpPr/>
          <p:nvPr/>
        </p:nvSpPr>
        <p:spPr>
          <a:xfrm>
            <a:off x="5733007" y="4146519"/>
            <a:ext cx="680332" cy="85823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3521016-4E08-46C2-8C24-045287770042}"/>
              </a:ext>
            </a:extLst>
          </p:cNvPr>
          <p:cNvSpPr/>
          <p:nvPr/>
        </p:nvSpPr>
        <p:spPr>
          <a:xfrm>
            <a:off x="5905601" y="4375722"/>
            <a:ext cx="339955" cy="341914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04A35-4DE3-6C48-3107-671E5D073DF6}"/>
              </a:ext>
            </a:extLst>
          </p:cNvPr>
          <p:cNvSpPr txBox="1"/>
          <p:nvPr/>
        </p:nvSpPr>
        <p:spPr>
          <a:xfrm>
            <a:off x="5192868" y="1798431"/>
            <a:ext cx="1885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  <a:latin typeface="Century Gothic" panose="020B0502020202020204"/>
              </a:rPr>
              <a:t>1 atm </a:t>
            </a:r>
            <a:r>
              <a:rPr lang="en-US" dirty="0" err="1">
                <a:solidFill>
                  <a:schemeClr val="bg1"/>
                </a:solidFill>
                <a:latin typeface="Century Gothic" panose="020B0502020202020204"/>
              </a:rPr>
              <a:t>Ti</a:t>
            </a:r>
            <a:r>
              <a:rPr lang="en-US" dirty="0">
                <a:solidFill>
                  <a:schemeClr val="bg1"/>
                </a:solidFill>
                <a:latin typeface="Century Gothic" panose="020B0502020202020204"/>
              </a:rPr>
              <a:t> Sphere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D96437-F526-E94E-AFA9-D07E75E0F7C6}"/>
              </a:ext>
            </a:extLst>
          </p:cNvPr>
          <p:cNvCxnSpPr>
            <a:cxnSpLocks/>
          </p:cNvCxnSpPr>
          <p:nvPr/>
        </p:nvCxnSpPr>
        <p:spPr>
          <a:xfrm>
            <a:off x="284480" y="3944980"/>
            <a:ext cx="144853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E10CBD4-FA82-B487-9E2D-1C598A08ED81}"/>
              </a:ext>
            </a:extLst>
          </p:cNvPr>
          <p:cNvCxnSpPr>
            <a:cxnSpLocks/>
          </p:cNvCxnSpPr>
          <p:nvPr/>
        </p:nvCxnSpPr>
        <p:spPr>
          <a:xfrm flipV="1">
            <a:off x="4606807" y="4716705"/>
            <a:ext cx="641645" cy="57458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746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23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Ion</vt:lpstr>
      <vt:lpstr>Fiber Optic Connection to Housing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Fiber Optic Connection to Housing</dc:title>
  <dc:creator>Microsoft Office User</dc:creator>
  <cp:lastModifiedBy>Microsoft Office User</cp:lastModifiedBy>
  <cp:revision>1</cp:revision>
  <cp:lastPrinted>2024-06-13T18:18:12Z</cp:lastPrinted>
  <dcterms:created xsi:type="dcterms:W3CDTF">2024-06-13T18:06:36Z</dcterms:created>
  <dcterms:modified xsi:type="dcterms:W3CDTF">2024-06-13T18:19:06Z</dcterms:modified>
</cp:coreProperties>
</file>