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708" r:id="rId2"/>
    <p:sldId id="710" r:id="rId3"/>
    <p:sldId id="70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napToObjects="1">
      <p:cViewPr varScale="1">
        <p:scale>
          <a:sx n="104" d="100"/>
          <a:sy n="104" d="100"/>
        </p:scale>
        <p:origin x="23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10/11/24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3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883928" y="710693"/>
            <a:ext cx="99322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Directions </a:t>
            </a:r>
          </a:p>
          <a:p>
            <a:endParaRPr lang="en-US" sz="2800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Answer the questions on the following slides with this guidance:</a:t>
            </a:r>
            <a:b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limit text to bullets that are easy to read (i.e., use large font)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be concise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assume you're audience is the "informed general public”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Additional details can be added in the notes section, if needed.</a:t>
            </a:r>
          </a:p>
          <a:p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902401 Geo-Sense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What’s the fundamental question you are addressing?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MT" sz="2400" dirty="0">
                <a:latin typeface="Arial" panose="020B0604020202020204" pitchFamily="34" charset="0"/>
                <a:cs typeface="Arial" panose="020B0604020202020204" pitchFamily="34" charset="0"/>
              </a:rPr>
              <a:t>What information can Distributed Acoustic Sensing (DAS) technology provide on the initiation and behavior of sedimentary flows</a:t>
            </a:r>
            <a:r>
              <a:rPr lang="en-US" altLang="en-MT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MT" sz="2400" dirty="0">
                <a:latin typeface="Arial" panose="020B0604020202020204" pitchFamily="34" charset="0"/>
                <a:cs typeface="Arial" panose="020B0604020202020204" pitchFamily="34" charset="0"/>
              </a:rPr>
              <a:t>in Monterey Canyon?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MT" sz="2400" dirty="0">
                <a:latin typeface="Arial" panose="020B0604020202020204" pitchFamily="34" charset="0"/>
                <a:cs typeface="Arial" panose="020B0604020202020204" pitchFamily="34" charset="0"/>
              </a:rPr>
              <a:t>How do we take the rapidly DAS developing technology and deploy it as an autonomous instrument?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Why is it important/why should anyone care?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DAS has recently been shown to be a powerful technology for detecting seafloor hazards (e.g., earthquakes and ocean currents). DAS has transformative potential in geomorphology, because it can characterize fine-scale processes.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are we doing about it/what’s MBARI’s unique contribution?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MBARI engineers and our external collaborators are developing an autonomous seafloor DAS, due to be deployed in 2025.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 are your project plans for next year (2024)?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-Add bullets</a:t>
            </a:r>
          </a:p>
        </p:txBody>
      </p:sp>
    </p:spTree>
    <p:extLst>
      <p:ext uri="{BB962C8B-B14F-4D97-AF65-F5344CB8AC3E}">
        <p14:creationId xmlns:p14="http://schemas.microsoft.com/office/powerpoint/2010/main" val="280854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name of project here (e.g. – 901023 Continental Margins)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C47DCD6F-FDE3-CB66-F403-86CF59424D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0" y="2238652"/>
            <a:ext cx="6295484" cy="303597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6747D49-5AA4-D1E5-7463-B6D7AFE1E1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444" y="2238652"/>
            <a:ext cx="5765354" cy="273200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634E4C80-ACF0-0257-38DF-3DA8B96B9F65}"/>
              </a:ext>
            </a:extLst>
          </p:cNvPr>
          <p:cNvSpPr txBox="1"/>
          <p:nvPr/>
        </p:nvSpPr>
        <p:spPr>
          <a:xfrm>
            <a:off x="154112" y="5274623"/>
            <a:ext cx="5539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Geo-Sense instrument comprises a </a:t>
            </a:r>
            <a:r>
              <a:rPr lang="en-US" dirty="0" err="1"/>
              <a:t>Ti</a:t>
            </a:r>
            <a:r>
              <a:rPr lang="en-US" dirty="0"/>
              <a:t> instrument housing and 3 glass spheres containing batteries, all held in a welded frame.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12D3960-B00B-EFC2-2057-82F74D44EBA3}"/>
              </a:ext>
            </a:extLst>
          </p:cNvPr>
          <p:cNvSpPr txBox="1"/>
          <p:nvPr/>
        </p:nvSpPr>
        <p:spPr>
          <a:xfrm>
            <a:off x="6465071" y="5152768"/>
            <a:ext cx="5617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 armored cable containing fiber optics is used for sensing and deployment of the system.</a:t>
            </a:r>
          </a:p>
        </p:txBody>
      </p:sp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256</Words>
  <Application>Microsoft Macintosh PowerPoint</Application>
  <PresentationFormat>Widescreen</PresentationFormat>
  <Paragraphs>23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902401 Geo-Sense</vt:lpstr>
      <vt:lpstr>Insert name of project here (e.g. – 901023 Continental Margins)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Microsoft Office User</cp:lastModifiedBy>
  <cp:revision>17</cp:revision>
  <dcterms:created xsi:type="dcterms:W3CDTF">2019-10-09T22:33:11Z</dcterms:created>
  <dcterms:modified xsi:type="dcterms:W3CDTF">2024-10-11T22:18:48Z</dcterms:modified>
</cp:coreProperties>
</file>