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2" r:id="rId3"/>
    <p:sldId id="257" r:id="rId4"/>
    <p:sldId id="258" r:id="rId5"/>
    <p:sldId id="263" r:id="rId6"/>
    <p:sldId id="259" r:id="rId7"/>
    <p:sldId id="260" r:id="rId8"/>
    <p:sldId id="261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1" d="100"/>
          <a:sy n="91" d="100"/>
        </p:scale>
        <p:origin x="133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0727-5D08-AF44-8DC3-DF888F24EAF4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0B8F9-6BAB-E246-9D10-C0717894F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656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0727-5D08-AF44-8DC3-DF888F24EAF4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0B8F9-6BAB-E246-9D10-C0717894F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425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0727-5D08-AF44-8DC3-DF888F24EAF4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0B8F9-6BAB-E246-9D10-C0717894F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633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0727-5D08-AF44-8DC3-DF888F24EAF4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0B8F9-6BAB-E246-9D10-C0717894F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986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0727-5D08-AF44-8DC3-DF888F24EAF4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0B8F9-6BAB-E246-9D10-C0717894F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903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0727-5D08-AF44-8DC3-DF888F24EAF4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0B8F9-6BAB-E246-9D10-C0717894F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679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0727-5D08-AF44-8DC3-DF888F24EAF4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0B8F9-6BAB-E246-9D10-C0717894F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385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0727-5D08-AF44-8DC3-DF888F24EAF4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0B8F9-6BAB-E246-9D10-C0717894F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51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0727-5D08-AF44-8DC3-DF888F24EAF4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0B8F9-6BAB-E246-9D10-C0717894F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010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0727-5D08-AF44-8DC3-DF888F24EAF4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0B8F9-6BAB-E246-9D10-C0717894F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765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0727-5D08-AF44-8DC3-DF888F24EAF4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0B8F9-6BAB-E246-9D10-C0717894F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153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8E0727-5D08-AF44-8DC3-DF888F24EAF4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0B8F9-6BAB-E246-9D10-C0717894F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583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Geo-Sense System Design Review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12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 Contents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  <a:p>
            <a:r>
              <a:rPr lang="en-US" dirty="0"/>
              <a:t>Enabling technology: Distributed Acoustic Sensing (DAS)</a:t>
            </a:r>
          </a:p>
          <a:p>
            <a:r>
              <a:rPr lang="en-US" dirty="0"/>
              <a:t>Geo-Sense Concept</a:t>
            </a:r>
          </a:p>
          <a:p>
            <a:r>
              <a:rPr lang="en-US" dirty="0"/>
              <a:t>DAS Onyx Nano specs</a:t>
            </a:r>
          </a:p>
          <a:p>
            <a:r>
              <a:rPr lang="en-US" dirty="0"/>
              <a:t>Deployment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790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A5094F-3D4F-4C4C-AF18-BFE0FA068C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249" y="2748040"/>
            <a:ext cx="7845551" cy="38450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1432566"/>
            <a:ext cx="82296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Can we capture high resolution measurements of seafloor processes in areas were there is no connection to shore power or communications?</a:t>
            </a:r>
          </a:p>
        </p:txBody>
      </p:sp>
    </p:spTree>
    <p:extLst>
      <p:ext uri="{BB962C8B-B14F-4D97-AF65-F5344CB8AC3E}">
        <p14:creationId xmlns:p14="http://schemas.microsoft.com/office/powerpoint/2010/main" val="2982043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DAS technology: Optical Method of Measuring Acoustic Signals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4C87D5-78D5-4888-86DB-7AD77318D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815" y="1526259"/>
            <a:ext cx="7783564" cy="5331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205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Advantages: </a:t>
            </a:r>
          </a:p>
          <a:p>
            <a:pPr lvl="1"/>
            <a:r>
              <a:rPr lang="en-US" dirty="0"/>
              <a:t>incredibly sensitive measurements over a large area</a:t>
            </a:r>
          </a:p>
          <a:p>
            <a:pPr lvl="1"/>
            <a:r>
              <a:rPr lang="en-US" dirty="0"/>
              <a:t>Can measure acoustic strain and temperature</a:t>
            </a:r>
          </a:p>
          <a:p>
            <a:r>
              <a:rPr lang="en-US" dirty="0"/>
              <a:t>Challenges</a:t>
            </a:r>
          </a:p>
          <a:p>
            <a:pPr lvl="1"/>
            <a:r>
              <a:rPr lang="en-US" dirty="0"/>
              <a:t>Currently used only on cables running to shore</a:t>
            </a:r>
          </a:p>
          <a:p>
            <a:pPr lvl="1"/>
            <a:r>
              <a:rPr lang="en-US" dirty="0"/>
              <a:t>Very large and power hungry instruments</a:t>
            </a:r>
          </a:p>
        </p:txBody>
      </p:sp>
    </p:spTree>
    <p:extLst>
      <p:ext uri="{BB962C8B-B14F-4D97-AF65-F5344CB8AC3E}">
        <p14:creationId xmlns:p14="http://schemas.microsoft.com/office/powerpoint/2010/main" val="702359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7531" y="274638"/>
            <a:ext cx="8229600" cy="1143000"/>
          </a:xfrm>
        </p:spPr>
        <p:txBody>
          <a:bodyPr/>
          <a:lstStyle/>
          <a:p>
            <a:r>
              <a:rPr lang="en-US" dirty="0"/>
              <a:t>Geo-Sense Concept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3DF2B3D-415A-41B2-85F2-A9321ED87023}"/>
              </a:ext>
            </a:extLst>
          </p:cNvPr>
          <p:cNvGrpSpPr/>
          <p:nvPr/>
        </p:nvGrpSpPr>
        <p:grpSpPr>
          <a:xfrm>
            <a:off x="457201" y="1417638"/>
            <a:ext cx="8369930" cy="5054756"/>
            <a:chOff x="457201" y="1417638"/>
            <a:chExt cx="8369930" cy="505475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DA7FEBB-3E03-402C-8372-4A88D0F318BF}"/>
                </a:ext>
              </a:extLst>
            </p:cNvPr>
            <p:cNvPicPr/>
            <p:nvPr/>
          </p:nvPicPr>
          <p:blipFill rotWithShape="1">
            <a:blip r:embed="rId2"/>
            <a:srcRect t="3129"/>
            <a:stretch/>
          </p:blipFill>
          <p:spPr bwMode="auto">
            <a:xfrm>
              <a:off x="457201" y="1417638"/>
              <a:ext cx="8369930" cy="50547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/>
            <p:cNvSpPr/>
            <p:nvPr/>
          </p:nvSpPr>
          <p:spPr>
            <a:xfrm>
              <a:off x="457201" y="1677750"/>
              <a:ext cx="8369930" cy="346526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100000"/>
                    <a:shade val="100000"/>
                    <a:satMod val="130000"/>
                    <a:alpha val="23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  <a:alpha val="23000"/>
                  </a:schemeClr>
                </a:gs>
              </a:gsLst>
              <a:lin ang="16200000" scaled="0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37684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Enabling Tech: New DAS Instrument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We are working with </a:t>
            </a:r>
            <a:r>
              <a:rPr lang="en-US" dirty="0" err="1"/>
              <a:t>Sintela</a:t>
            </a:r>
            <a:r>
              <a:rPr lang="en-US" dirty="0"/>
              <a:t> Ltd to develop a custom version of their product in development the Onyx Nano</a:t>
            </a:r>
          </a:p>
          <a:p>
            <a:r>
              <a:rPr lang="en-US" dirty="0"/>
              <a:t>Key features:</a:t>
            </a:r>
          </a:p>
          <a:p>
            <a:pPr lvl="1"/>
            <a:r>
              <a:rPr lang="en-US" dirty="0"/>
              <a:t>Smaller size: 30 cm x 20 cm x 7.5 cm vs. 3U in 19” rack</a:t>
            </a:r>
          </a:p>
          <a:p>
            <a:pPr lvl="1"/>
            <a:r>
              <a:rPr lang="en-US" dirty="0"/>
              <a:t>Lower power &lt;40W vs. 100 W continuous</a:t>
            </a:r>
          </a:p>
          <a:p>
            <a:pPr lvl="1"/>
            <a:r>
              <a:rPr lang="en-US" dirty="0"/>
              <a:t>Can set trigger to record only samples above a certain threshold</a:t>
            </a:r>
          </a:p>
          <a:p>
            <a:pPr lvl="1"/>
            <a:r>
              <a:rPr lang="en-US" dirty="0"/>
              <a:t>Works up to 5 km, which is 5x more than we need</a:t>
            </a:r>
          </a:p>
        </p:txBody>
      </p:sp>
    </p:spTree>
    <p:extLst>
      <p:ext uri="{BB962C8B-B14F-4D97-AF65-F5344CB8AC3E}">
        <p14:creationId xmlns:p14="http://schemas.microsoft.com/office/powerpoint/2010/main" val="3748265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7802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167</Words>
  <Application>Microsoft Office PowerPoint</Application>
  <PresentationFormat>On-screen Show (4:3)</PresentationFormat>
  <Paragraphs>25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Geo-Sense System Design Review</vt:lpstr>
      <vt:lpstr>Review Contents</vt:lpstr>
      <vt:lpstr>Motivation</vt:lpstr>
      <vt:lpstr>DAS technology: Optical Method of Measuring Acoustic Signals</vt:lpstr>
      <vt:lpstr>DAS</vt:lpstr>
      <vt:lpstr>Geo-Sense Concept</vt:lpstr>
      <vt:lpstr>Enabling Tech: New DAS Instrument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GeoSense System Design Review</dc:title>
  <dc:creator>Alana Sherman</dc:creator>
  <cp:lastModifiedBy>Alana Sherman</cp:lastModifiedBy>
  <cp:revision>9</cp:revision>
  <dcterms:created xsi:type="dcterms:W3CDTF">2024-04-29T16:26:53Z</dcterms:created>
  <dcterms:modified xsi:type="dcterms:W3CDTF">2024-05-07T17:07:32Z</dcterms:modified>
</cp:coreProperties>
</file>