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95" r:id="rId2"/>
    <p:sldId id="276" r:id="rId3"/>
    <p:sldId id="293" r:id="rId4"/>
    <p:sldId id="294" r:id="rId5"/>
    <p:sldId id="284" r:id="rId6"/>
    <p:sldId id="285" r:id="rId7"/>
    <p:sldId id="291" r:id="rId8"/>
    <p:sldId id="286" r:id="rId9"/>
    <p:sldId id="290" r:id="rId10"/>
    <p:sldId id="288" r:id="rId11"/>
    <p:sldId id="287" r:id="rId12"/>
    <p:sldId id="292" r:id="rId13"/>
    <p:sldId id="28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78" d="100"/>
          <a:sy n="78" d="100"/>
        </p:scale>
        <p:origin x="1542" y="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A819D-5688-4206-AA40-30E2D08E9C9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53226-F1BD-492B-8D6D-B6FA4F10E7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0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98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80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14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9781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70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0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27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8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9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0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5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5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3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1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7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6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07043-6312-451D-B6DF-7C159D086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Subsea Cable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A7369-64E8-4CD0-AAC3-C74B99F3A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simulations informed requirements</a:t>
            </a:r>
          </a:p>
          <a:p>
            <a:r>
              <a:rPr lang="en-US" dirty="0"/>
              <a:t>Request for quote sent to 8 manufacturers</a:t>
            </a:r>
          </a:p>
          <a:p>
            <a:r>
              <a:rPr lang="en-US" dirty="0"/>
              <a:t>Cable specific design review held </a:t>
            </a:r>
          </a:p>
          <a:p>
            <a:r>
              <a:rPr lang="en-US" dirty="0"/>
              <a:t>Decision down to two cables (Concept Cables and Winchester)</a:t>
            </a:r>
          </a:p>
          <a:p>
            <a:r>
              <a:rPr lang="en-US" dirty="0"/>
              <a:t>SS Tube would have about 0.5% Strain when the cable experiences the Maximum Peak Dynamic Load &lt;= 3,600 </a:t>
            </a:r>
            <a:r>
              <a:rPr lang="en-US" dirty="0" err="1"/>
              <a:t>LBf</a:t>
            </a:r>
            <a:r>
              <a:rPr lang="en-US" dirty="0"/>
              <a:t> (16kN)-Winchester</a:t>
            </a:r>
          </a:p>
        </p:txBody>
      </p:sp>
    </p:spTree>
    <p:extLst>
      <p:ext uri="{BB962C8B-B14F-4D97-AF65-F5344CB8AC3E}">
        <p14:creationId xmlns:p14="http://schemas.microsoft.com/office/powerpoint/2010/main" val="3141069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8D7EA2-B94C-4F58-88CE-7BF083340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7701"/>
            <a:ext cx="12192000" cy="356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7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81252B-CBE4-4426-B542-84310ECA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03" y="0"/>
            <a:ext cx="10634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66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8813C3-99D4-4C5A-87FC-8C4FE2D87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63" y="0"/>
            <a:ext cx="9988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88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E2DC3-5C26-4399-8874-5A1F08DBE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08" y="0"/>
            <a:ext cx="8807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37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Cables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066" y="1092200"/>
            <a:ext cx="4521200" cy="5422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05E944-EBBA-4275-B3D3-206FE1EFF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56" y="1440590"/>
            <a:ext cx="4948278" cy="45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7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2E41BD-8E98-48F2-ADE4-832CBB14F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52" y="0"/>
            <a:ext cx="10793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1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03249F-2C78-401E-AAA3-0ACBB98CF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600" y="0"/>
            <a:ext cx="5240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80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567AA0-2CD2-47EE-B1BE-D08DF5600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41" y="100389"/>
            <a:ext cx="5981851" cy="665722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9113C7-4007-4A74-84DD-8E770F850108}"/>
              </a:ext>
            </a:extLst>
          </p:cNvPr>
          <p:cNvSpPr txBox="1"/>
          <p:nvPr/>
        </p:nvSpPr>
        <p:spPr>
          <a:xfrm>
            <a:off x="7453223" y="1656271"/>
            <a:ext cx="39767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Using the “diggers” to pick up the frame and place in the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A-frame will lower frame to bottom using center sheave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SWL of center sheave is 6 </a:t>
            </a:r>
            <a:r>
              <a:rPr lang="en-US" dirty="0" err="1"/>
              <a:t>tonne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Sheave Clearance ~20 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6BAAC1F3-1D6C-4692-BE4A-08F045C09406}"/>
              </a:ext>
            </a:extLst>
          </p:cNvPr>
          <p:cNvSpPr/>
          <p:nvPr/>
        </p:nvSpPr>
        <p:spPr>
          <a:xfrm rot="2595660">
            <a:off x="4540270" y="1979963"/>
            <a:ext cx="395333" cy="393238"/>
          </a:xfrm>
          <a:prstGeom prst="left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43ED39F5-5524-45DA-B03A-F2019B4A58E4}"/>
              </a:ext>
            </a:extLst>
          </p:cNvPr>
          <p:cNvSpPr/>
          <p:nvPr/>
        </p:nvSpPr>
        <p:spPr>
          <a:xfrm rot="7405554">
            <a:off x="2253562" y="1968168"/>
            <a:ext cx="392240" cy="339277"/>
          </a:xfrm>
          <a:prstGeom prst="leftArrow">
            <a:avLst>
              <a:gd name="adj1" fmla="val 50000"/>
              <a:gd name="adj2" fmla="val 47795"/>
            </a:avLst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B7C93C8-BFCA-48EE-BAAC-F8103CD40EE9}"/>
              </a:ext>
            </a:extLst>
          </p:cNvPr>
          <p:cNvSpPr/>
          <p:nvPr/>
        </p:nvSpPr>
        <p:spPr>
          <a:xfrm>
            <a:off x="4800972" y="3441230"/>
            <a:ext cx="431321" cy="410512"/>
          </a:xfrm>
          <a:prstGeom prst="right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A12EB5B-DD9B-469C-9FAB-F46E675B09C8}"/>
              </a:ext>
            </a:extLst>
          </p:cNvPr>
          <p:cNvSpPr/>
          <p:nvPr/>
        </p:nvSpPr>
        <p:spPr>
          <a:xfrm>
            <a:off x="6928981" y="3326211"/>
            <a:ext cx="431321" cy="410512"/>
          </a:xfrm>
          <a:prstGeom prst="right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74898B0F-B0BA-4ABC-9EB6-4E35D8D80F7D}"/>
              </a:ext>
            </a:extLst>
          </p:cNvPr>
          <p:cNvSpPr/>
          <p:nvPr/>
        </p:nvSpPr>
        <p:spPr>
          <a:xfrm rot="10800000">
            <a:off x="6946974" y="1744568"/>
            <a:ext cx="395333" cy="393238"/>
          </a:xfrm>
          <a:prstGeom prst="left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36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71C1E0-9BAF-4A70-9316-644A1F0FE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11536385" cy="5563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2DED7E-618B-434A-BFBC-BC512F290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2152950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01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0A0B9D-2FBC-4BDA-890A-A8C862739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8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8FF928-A49A-4FB6-86AD-EFC12D4EA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317"/>
            <a:ext cx="12192000" cy="577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36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DE0B8F-D29E-4C05-891B-8989CCA34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22" y="0"/>
            <a:ext cx="10434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38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875</TotalTime>
  <Words>92</Words>
  <Application>Microsoft Office PowerPoint</Application>
  <PresentationFormat>Widescreen</PresentationFormat>
  <Paragraphs>11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</vt:lpstr>
      <vt:lpstr>Subsea Cable Selection</vt:lpstr>
      <vt:lpstr>Concept Cables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GeoSense  DAS Cable Design Review</dc:title>
  <dc:creator>Aaron Schnittger</dc:creator>
  <cp:lastModifiedBy>Aaron Schnittger</cp:lastModifiedBy>
  <cp:revision>57</cp:revision>
  <dcterms:created xsi:type="dcterms:W3CDTF">2024-04-25T18:10:37Z</dcterms:created>
  <dcterms:modified xsi:type="dcterms:W3CDTF">2024-05-08T22:21:09Z</dcterms:modified>
</cp:coreProperties>
</file>