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/>
    <p:restoredTop sz="94674"/>
  </p:normalViewPr>
  <p:slideViewPr>
    <p:cSldViewPr>
      <p:cViewPr varScale="1">
        <p:scale>
          <a:sx n="124" d="100"/>
          <a:sy n="124" d="100"/>
        </p:scale>
        <p:origin x="896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199" y="0"/>
            <a:ext cx="8110799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140239" y="533159"/>
            <a:ext cx="762000" cy="1905000"/>
          </a:xfrm>
          <a:custGeom>
            <a:avLst/>
            <a:gdLst/>
            <a:ahLst/>
            <a:cxnLst/>
            <a:rect l="l" t="t" r="r" b="b"/>
            <a:pathLst>
              <a:path w="762000" h="1905000">
                <a:moveTo>
                  <a:pt x="761759" y="0"/>
                </a:moveTo>
                <a:lnTo>
                  <a:pt x="0" y="0"/>
                </a:lnTo>
                <a:lnTo>
                  <a:pt x="0" y="1904759"/>
                </a:lnTo>
                <a:lnTo>
                  <a:pt x="761759" y="1904759"/>
                </a:lnTo>
                <a:lnTo>
                  <a:pt x="761759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140239" y="533159"/>
            <a:ext cx="762000" cy="1905000"/>
          </a:xfrm>
          <a:custGeom>
            <a:avLst/>
            <a:gdLst/>
            <a:ahLst/>
            <a:cxnLst/>
            <a:rect l="l" t="t" r="r" b="b"/>
            <a:pathLst>
              <a:path w="762000" h="1905000">
                <a:moveTo>
                  <a:pt x="0" y="0"/>
                </a:moveTo>
                <a:lnTo>
                  <a:pt x="761760" y="0"/>
                </a:lnTo>
                <a:lnTo>
                  <a:pt x="761760" y="1904760"/>
                </a:lnTo>
                <a:lnTo>
                  <a:pt x="0" y="190476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21241" y="1141476"/>
            <a:ext cx="600075" cy="668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Auv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van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19000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lbs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0920" y="2438279"/>
            <a:ext cx="685800" cy="655320"/>
          </a:xfrm>
          <a:prstGeom prst="rect">
            <a:avLst/>
          </a:prstGeom>
          <a:solidFill>
            <a:srgbClr val="5B9BD5"/>
          </a:solidFill>
          <a:ln w="25400">
            <a:solidFill>
              <a:srgbClr val="41719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6050" marR="137160" algn="ctr">
              <a:lnSpc>
                <a:spcPct val="105000"/>
              </a:lnSpc>
              <a:spcBef>
                <a:spcPts val="24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Winch 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3500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1390"/>
              </a:lnSpc>
            </a:pP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lbs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94487" y="499871"/>
            <a:ext cx="45339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75565" marR="5080" indent="-63500">
              <a:lnSpc>
                <a:spcPts val="1300"/>
              </a:lnSpc>
              <a:spcBef>
                <a:spcPts val="160"/>
              </a:spcBef>
            </a:pPr>
            <a:r>
              <a:rPr sz="1100" spc="-35" dirty="0">
                <a:latin typeface="Arial"/>
                <a:cs typeface="Arial"/>
              </a:rPr>
              <a:t>Person </a:t>
            </a:r>
            <a:r>
              <a:rPr sz="1100" spc="-20" dirty="0">
                <a:latin typeface="Arial"/>
                <a:cs typeface="Arial"/>
              </a:rPr>
              <a:t>door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64106" y="2039111"/>
            <a:ext cx="48387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90805" marR="5080" indent="-78740">
              <a:lnSpc>
                <a:spcPts val="1300"/>
              </a:lnSpc>
              <a:spcBef>
                <a:spcPts val="160"/>
              </a:spcBef>
            </a:pPr>
            <a:r>
              <a:rPr sz="1100" spc="-10" dirty="0">
                <a:latin typeface="Arial"/>
                <a:cs typeface="Arial"/>
              </a:rPr>
              <a:t>Double </a:t>
            </a:r>
            <a:r>
              <a:rPr sz="1100" spc="-20" dirty="0">
                <a:latin typeface="Arial"/>
                <a:cs typeface="Arial"/>
              </a:rPr>
              <a:t>door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99077" y="3264787"/>
            <a:ext cx="7506970" cy="3308350"/>
            <a:chOff x="2099077" y="3264787"/>
            <a:chExt cx="7506970" cy="3308350"/>
          </a:xfrm>
        </p:grpSpPr>
        <p:sp>
          <p:nvSpPr>
            <p:cNvPr id="7" name="object 7"/>
            <p:cNvSpPr/>
            <p:nvPr/>
          </p:nvSpPr>
          <p:spPr>
            <a:xfrm>
              <a:off x="8814590" y="3264787"/>
              <a:ext cx="791845" cy="114935"/>
            </a:xfrm>
            <a:custGeom>
              <a:avLst/>
              <a:gdLst/>
              <a:ahLst/>
              <a:cxnLst/>
              <a:rect l="l" t="t" r="r" b="b"/>
              <a:pathLst>
                <a:path w="791845" h="114935">
                  <a:moveTo>
                    <a:pt x="676835" y="0"/>
                  </a:moveTo>
                  <a:lnTo>
                    <a:pt x="676782" y="114480"/>
                  </a:lnTo>
                  <a:lnTo>
                    <a:pt x="753173" y="76328"/>
                  </a:lnTo>
                  <a:lnTo>
                    <a:pt x="695879" y="76328"/>
                  </a:lnTo>
                  <a:lnTo>
                    <a:pt x="695897" y="38168"/>
                  </a:lnTo>
                  <a:lnTo>
                    <a:pt x="753085" y="38168"/>
                  </a:lnTo>
                  <a:lnTo>
                    <a:pt x="676835" y="0"/>
                  </a:lnTo>
                  <a:close/>
                </a:path>
                <a:path w="791845" h="114935">
                  <a:moveTo>
                    <a:pt x="17" y="37852"/>
                  </a:moveTo>
                  <a:lnTo>
                    <a:pt x="0" y="76012"/>
                  </a:lnTo>
                  <a:lnTo>
                    <a:pt x="695879" y="76328"/>
                  </a:lnTo>
                  <a:lnTo>
                    <a:pt x="676800" y="76328"/>
                  </a:lnTo>
                  <a:lnTo>
                    <a:pt x="676817" y="38168"/>
                  </a:lnTo>
                  <a:lnTo>
                    <a:pt x="695897" y="38168"/>
                  </a:lnTo>
                  <a:lnTo>
                    <a:pt x="17" y="37852"/>
                  </a:lnTo>
                  <a:close/>
                </a:path>
                <a:path w="791845" h="114935">
                  <a:moveTo>
                    <a:pt x="753085" y="38168"/>
                  </a:moveTo>
                  <a:lnTo>
                    <a:pt x="695897" y="38168"/>
                  </a:lnTo>
                  <a:lnTo>
                    <a:pt x="695879" y="76328"/>
                  </a:lnTo>
                  <a:lnTo>
                    <a:pt x="753173" y="76328"/>
                  </a:lnTo>
                  <a:lnTo>
                    <a:pt x="791288" y="57292"/>
                  </a:lnTo>
                  <a:lnTo>
                    <a:pt x="753085" y="3816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03839" y="4166279"/>
              <a:ext cx="0" cy="2401570"/>
            </a:xfrm>
            <a:custGeom>
              <a:avLst/>
              <a:gdLst/>
              <a:ahLst/>
              <a:cxnLst/>
              <a:rect l="l" t="t" r="r" b="b"/>
              <a:pathLst>
                <a:path h="2401570">
                  <a:moveTo>
                    <a:pt x="0" y="0"/>
                  </a:moveTo>
                  <a:lnTo>
                    <a:pt x="1" y="2401560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850879" y="5317919"/>
              <a:ext cx="15240" cy="1201420"/>
            </a:xfrm>
            <a:custGeom>
              <a:avLst/>
              <a:gdLst/>
              <a:ahLst/>
              <a:cxnLst/>
              <a:rect l="l" t="t" r="r" b="b"/>
              <a:pathLst>
                <a:path w="15240" h="1201420">
                  <a:moveTo>
                    <a:pt x="0" y="0"/>
                  </a:moveTo>
                  <a:lnTo>
                    <a:pt x="14760" y="1200960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04199" y="6273294"/>
              <a:ext cx="5761990" cy="172720"/>
            </a:xfrm>
            <a:custGeom>
              <a:avLst/>
              <a:gdLst/>
              <a:ahLst/>
              <a:cxnLst/>
              <a:rect l="l" t="t" r="r" b="b"/>
              <a:pathLst>
                <a:path w="5761990" h="172720">
                  <a:moveTo>
                    <a:pt x="75534" y="96381"/>
                  </a:moveTo>
                  <a:lnTo>
                    <a:pt x="0" y="135785"/>
                  </a:lnTo>
                  <a:lnTo>
                    <a:pt x="76843" y="172570"/>
                  </a:lnTo>
                  <a:lnTo>
                    <a:pt x="76274" y="139456"/>
                  </a:lnTo>
                  <a:lnTo>
                    <a:pt x="63576" y="139456"/>
                  </a:lnTo>
                  <a:lnTo>
                    <a:pt x="63513" y="135785"/>
                  </a:lnTo>
                  <a:lnTo>
                    <a:pt x="63412" y="129932"/>
                  </a:lnTo>
                  <a:lnTo>
                    <a:pt x="76107" y="129714"/>
                  </a:lnTo>
                  <a:lnTo>
                    <a:pt x="75534" y="96381"/>
                  </a:lnTo>
                  <a:close/>
                </a:path>
                <a:path w="5761990" h="172720">
                  <a:moveTo>
                    <a:pt x="76107" y="129714"/>
                  </a:moveTo>
                  <a:lnTo>
                    <a:pt x="63412" y="129932"/>
                  </a:lnTo>
                  <a:lnTo>
                    <a:pt x="63513" y="135785"/>
                  </a:lnTo>
                  <a:lnTo>
                    <a:pt x="63576" y="139456"/>
                  </a:lnTo>
                  <a:lnTo>
                    <a:pt x="76271" y="139237"/>
                  </a:lnTo>
                  <a:lnTo>
                    <a:pt x="76211" y="135785"/>
                  </a:lnTo>
                  <a:lnTo>
                    <a:pt x="76107" y="129714"/>
                  </a:lnTo>
                  <a:close/>
                </a:path>
                <a:path w="5761990" h="172720">
                  <a:moveTo>
                    <a:pt x="76271" y="139237"/>
                  </a:moveTo>
                  <a:lnTo>
                    <a:pt x="63576" y="139456"/>
                  </a:lnTo>
                  <a:lnTo>
                    <a:pt x="76274" y="139456"/>
                  </a:lnTo>
                  <a:lnTo>
                    <a:pt x="76271" y="139237"/>
                  </a:lnTo>
                  <a:close/>
                </a:path>
                <a:path w="5761990" h="172720">
                  <a:moveTo>
                    <a:pt x="5685169" y="33332"/>
                  </a:moveTo>
                  <a:lnTo>
                    <a:pt x="76107" y="129714"/>
                  </a:lnTo>
                  <a:lnTo>
                    <a:pt x="76211" y="135785"/>
                  </a:lnTo>
                  <a:lnTo>
                    <a:pt x="76271" y="139237"/>
                  </a:lnTo>
                  <a:lnTo>
                    <a:pt x="5685333" y="42856"/>
                  </a:lnTo>
                  <a:lnTo>
                    <a:pt x="5685228" y="36785"/>
                  </a:lnTo>
                  <a:lnTo>
                    <a:pt x="5685169" y="33332"/>
                  </a:lnTo>
                  <a:close/>
                </a:path>
                <a:path w="5761990" h="172720">
                  <a:moveTo>
                    <a:pt x="5753771" y="33114"/>
                  </a:moveTo>
                  <a:lnTo>
                    <a:pt x="5697875" y="33114"/>
                  </a:lnTo>
                  <a:lnTo>
                    <a:pt x="5697938" y="36785"/>
                  </a:lnTo>
                  <a:lnTo>
                    <a:pt x="5698039" y="42637"/>
                  </a:lnTo>
                  <a:lnTo>
                    <a:pt x="5685333" y="42856"/>
                  </a:lnTo>
                  <a:lnTo>
                    <a:pt x="5685906" y="76188"/>
                  </a:lnTo>
                  <a:lnTo>
                    <a:pt x="5761440" y="36785"/>
                  </a:lnTo>
                  <a:lnTo>
                    <a:pt x="5753771" y="33114"/>
                  </a:lnTo>
                  <a:close/>
                </a:path>
                <a:path w="5761990" h="172720">
                  <a:moveTo>
                    <a:pt x="5697875" y="33114"/>
                  </a:moveTo>
                  <a:lnTo>
                    <a:pt x="5685169" y="33332"/>
                  </a:lnTo>
                  <a:lnTo>
                    <a:pt x="5685228" y="36785"/>
                  </a:lnTo>
                  <a:lnTo>
                    <a:pt x="5685333" y="42856"/>
                  </a:lnTo>
                  <a:lnTo>
                    <a:pt x="5698039" y="42637"/>
                  </a:lnTo>
                  <a:lnTo>
                    <a:pt x="5697938" y="36785"/>
                  </a:lnTo>
                  <a:lnTo>
                    <a:pt x="5697875" y="33114"/>
                  </a:lnTo>
                  <a:close/>
                </a:path>
                <a:path w="5761990" h="172720">
                  <a:moveTo>
                    <a:pt x="5684596" y="0"/>
                  </a:moveTo>
                  <a:lnTo>
                    <a:pt x="5685165" y="33114"/>
                  </a:lnTo>
                  <a:lnTo>
                    <a:pt x="5685169" y="33332"/>
                  </a:lnTo>
                  <a:lnTo>
                    <a:pt x="5697875" y="33114"/>
                  </a:lnTo>
                  <a:lnTo>
                    <a:pt x="5753771" y="33114"/>
                  </a:lnTo>
                  <a:lnTo>
                    <a:pt x="5684596" y="0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683540" y="3132835"/>
            <a:ext cx="463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Bow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37859" y="6430771"/>
            <a:ext cx="498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B050"/>
                </a:solidFill>
                <a:latin typeface="Arial"/>
                <a:cs typeface="Arial"/>
              </a:rPr>
              <a:t>18m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890396" y="509316"/>
            <a:ext cx="1332230" cy="4808855"/>
            <a:chOff x="7890396" y="509316"/>
            <a:chExt cx="1332230" cy="4808855"/>
          </a:xfrm>
        </p:grpSpPr>
        <p:sp>
          <p:nvSpPr>
            <p:cNvPr id="14" name="object 14"/>
            <p:cNvSpPr/>
            <p:nvPr/>
          </p:nvSpPr>
          <p:spPr>
            <a:xfrm>
              <a:off x="7895159" y="514079"/>
              <a:ext cx="1288415" cy="593725"/>
            </a:xfrm>
            <a:custGeom>
              <a:avLst/>
              <a:gdLst/>
              <a:ahLst/>
              <a:cxnLst/>
              <a:rect l="l" t="t" r="r" b="b"/>
              <a:pathLst>
                <a:path w="1288415" h="593725">
                  <a:moveTo>
                    <a:pt x="0" y="0"/>
                  </a:moveTo>
                  <a:lnTo>
                    <a:pt x="1288080" y="593640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29359" y="5296320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5">
                  <a:moveTo>
                    <a:pt x="0" y="0"/>
                  </a:moveTo>
                  <a:lnTo>
                    <a:pt x="1288080" y="1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870105" y="1107719"/>
              <a:ext cx="76835" cy="4210050"/>
            </a:xfrm>
            <a:custGeom>
              <a:avLst/>
              <a:gdLst/>
              <a:ahLst/>
              <a:cxnLst/>
              <a:rect l="l" t="t" r="r" b="b"/>
              <a:pathLst>
                <a:path w="76834" h="4210050">
                  <a:moveTo>
                    <a:pt x="33685" y="4133644"/>
                  </a:moveTo>
                  <a:lnTo>
                    <a:pt x="347" y="4133644"/>
                  </a:lnTo>
                  <a:lnTo>
                    <a:pt x="38454" y="4209840"/>
                  </a:lnTo>
                  <a:lnTo>
                    <a:pt x="70190" y="4146354"/>
                  </a:lnTo>
                  <a:lnTo>
                    <a:pt x="33686" y="4146354"/>
                  </a:lnTo>
                  <a:lnTo>
                    <a:pt x="33685" y="4133644"/>
                  </a:lnTo>
                  <a:close/>
                </a:path>
                <a:path w="76834" h="4210050">
                  <a:moveTo>
                    <a:pt x="42862" y="63503"/>
                  </a:moveTo>
                  <a:lnTo>
                    <a:pt x="33337" y="63503"/>
                  </a:lnTo>
                  <a:lnTo>
                    <a:pt x="33685" y="4133644"/>
                  </a:lnTo>
                  <a:lnTo>
                    <a:pt x="33686" y="4146354"/>
                  </a:lnTo>
                  <a:lnTo>
                    <a:pt x="43211" y="4146354"/>
                  </a:lnTo>
                  <a:lnTo>
                    <a:pt x="42863" y="76203"/>
                  </a:lnTo>
                  <a:lnTo>
                    <a:pt x="42862" y="63503"/>
                  </a:lnTo>
                  <a:close/>
                </a:path>
                <a:path w="76834" h="4210050">
                  <a:moveTo>
                    <a:pt x="76544" y="4133644"/>
                  </a:moveTo>
                  <a:lnTo>
                    <a:pt x="43210" y="4133644"/>
                  </a:lnTo>
                  <a:lnTo>
                    <a:pt x="43211" y="4146354"/>
                  </a:lnTo>
                  <a:lnTo>
                    <a:pt x="70190" y="4146354"/>
                  </a:lnTo>
                  <a:lnTo>
                    <a:pt x="76544" y="4133644"/>
                  </a:lnTo>
                  <a:close/>
                </a:path>
                <a:path w="76834" h="4210050">
                  <a:moveTo>
                    <a:pt x="38093" y="0"/>
                  </a:moveTo>
                  <a:lnTo>
                    <a:pt x="0" y="76203"/>
                  </a:lnTo>
                  <a:lnTo>
                    <a:pt x="33338" y="76203"/>
                  </a:lnTo>
                  <a:lnTo>
                    <a:pt x="33337" y="63503"/>
                  </a:lnTo>
                  <a:lnTo>
                    <a:pt x="69851" y="63503"/>
                  </a:lnTo>
                  <a:lnTo>
                    <a:pt x="38093" y="0"/>
                  </a:lnTo>
                  <a:close/>
                </a:path>
                <a:path w="76834" h="4210050">
                  <a:moveTo>
                    <a:pt x="69851" y="63503"/>
                  </a:moveTo>
                  <a:lnTo>
                    <a:pt x="42862" y="63503"/>
                  </a:lnTo>
                  <a:lnTo>
                    <a:pt x="42863" y="76203"/>
                  </a:lnTo>
                  <a:lnTo>
                    <a:pt x="76203" y="76203"/>
                  </a:lnTo>
                  <a:lnTo>
                    <a:pt x="69851" y="63503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916380" y="2840228"/>
            <a:ext cx="498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B050"/>
                </a:solidFill>
                <a:latin typeface="Arial"/>
                <a:cs typeface="Arial"/>
              </a:rPr>
              <a:t>14m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43837" y="2543317"/>
            <a:ext cx="1297940" cy="1485900"/>
            <a:chOff x="943837" y="2543317"/>
            <a:chExt cx="1297940" cy="1485900"/>
          </a:xfrm>
        </p:grpSpPr>
        <p:sp>
          <p:nvSpPr>
            <p:cNvPr id="19" name="object 19"/>
            <p:cNvSpPr/>
            <p:nvPr/>
          </p:nvSpPr>
          <p:spPr>
            <a:xfrm>
              <a:off x="948599" y="2548079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0" y="0"/>
                  </a:moveTo>
                  <a:lnTo>
                    <a:pt x="1288080" y="1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48599" y="4024439"/>
              <a:ext cx="1288415" cy="0"/>
            </a:xfrm>
            <a:custGeom>
              <a:avLst/>
              <a:gdLst/>
              <a:ahLst/>
              <a:cxnLst/>
              <a:rect l="l" t="t" r="r" b="b"/>
              <a:pathLst>
                <a:path w="1288414">
                  <a:moveTo>
                    <a:pt x="0" y="0"/>
                  </a:moveTo>
                  <a:lnTo>
                    <a:pt x="1288080" y="1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42892" y="2548440"/>
              <a:ext cx="102870" cy="1476375"/>
            </a:xfrm>
            <a:custGeom>
              <a:avLst/>
              <a:gdLst/>
              <a:ahLst/>
              <a:cxnLst/>
              <a:rect l="l" t="t" r="r" b="b"/>
              <a:pathLst>
                <a:path w="102869" h="1476375">
                  <a:moveTo>
                    <a:pt x="59481" y="1399908"/>
                  </a:moveTo>
                  <a:lnTo>
                    <a:pt x="26150" y="1400567"/>
                  </a:lnTo>
                  <a:lnTo>
                    <a:pt x="65747" y="1475999"/>
                  </a:lnTo>
                  <a:lnTo>
                    <a:pt x="95894" y="1412604"/>
                  </a:lnTo>
                  <a:lnTo>
                    <a:pt x="59731" y="1412604"/>
                  </a:lnTo>
                  <a:lnTo>
                    <a:pt x="59494" y="1400567"/>
                  </a:lnTo>
                  <a:lnTo>
                    <a:pt x="59481" y="1399908"/>
                  </a:lnTo>
                  <a:close/>
                </a:path>
                <a:path w="102869" h="1476375">
                  <a:moveTo>
                    <a:pt x="69004" y="1399720"/>
                  </a:moveTo>
                  <a:lnTo>
                    <a:pt x="59481" y="1399908"/>
                  </a:lnTo>
                  <a:lnTo>
                    <a:pt x="59728" y="1412416"/>
                  </a:lnTo>
                  <a:lnTo>
                    <a:pt x="59731" y="1412604"/>
                  </a:lnTo>
                  <a:lnTo>
                    <a:pt x="69255" y="1412416"/>
                  </a:lnTo>
                  <a:lnTo>
                    <a:pt x="69021" y="1400567"/>
                  </a:lnTo>
                  <a:lnTo>
                    <a:pt x="69004" y="1399720"/>
                  </a:lnTo>
                  <a:close/>
                </a:path>
                <a:path w="102869" h="1476375">
                  <a:moveTo>
                    <a:pt x="102335" y="1399061"/>
                  </a:moveTo>
                  <a:lnTo>
                    <a:pt x="69004" y="1399720"/>
                  </a:lnTo>
                  <a:lnTo>
                    <a:pt x="69255" y="1412416"/>
                  </a:lnTo>
                  <a:lnTo>
                    <a:pt x="59731" y="1412604"/>
                  </a:lnTo>
                  <a:lnTo>
                    <a:pt x="95894" y="1412604"/>
                  </a:lnTo>
                  <a:lnTo>
                    <a:pt x="102335" y="1399061"/>
                  </a:lnTo>
                  <a:close/>
                </a:path>
                <a:path w="102869" h="1476375">
                  <a:moveTo>
                    <a:pt x="42854" y="76090"/>
                  </a:moveTo>
                  <a:lnTo>
                    <a:pt x="33331" y="76278"/>
                  </a:lnTo>
                  <a:lnTo>
                    <a:pt x="59464" y="1399061"/>
                  </a:lnTo>
                  <a:lnTo>
                    <a:pt x="59481" y="1399908"/>
                  </a:lnTo>
                  <a:lnTo>
                    <a:pt x="69004" y="1399720"/>
                  </a:lnTo>
                  <a:lnTo>
                    <a:pt x="42870" y="76936"/>
                  </a:lnTo>
                  <a:lnTo>
                    <a:pt x="42854" y="76090"/>
                  </a:lnTo>
                  <a:close/>
                </a:path>
                <a:path w="102869" h="1476375">
                  <a:moveTo>
                    <a:pt x="36587" y="0"/>
                  </a:moveTo>
                  <a:lnTo>
                    <a:pt x="0" y="76936"/>
                  </a:lnTo>
                  <a:lnTo>
                    <a:pt x="33331" y="76278"/>
                  </a:lnTo>
                  <a:lnTo>
                    <a:pt x="33080" y="63581"/>
                  </a:lnTo>
                  <a:lnTo>
                    <a:pt x="42603" y="63393"/>
                  </a:lnTo>
                  <a:lnTo>
                    <a:pt x="69866" y="63393"/>
                  </a:lnTo>
                  <a:lnTo>
                    <a:pt x="36587" y="0"/>
                  </a:lnTo>
                  <a:close/>
                </a:path>
                <a:path w="102869" h="1476375">
                  <a:moveTo>
                    <a:pt x="42603" y="63393"/>
                  </a:moveTo>
                  <a:lnTo>
                    <a:pt x="33080" y="63581"/>
                  </a:lnTo>
                  <a:lnTo>
                    <a:pt x="33315" y="75431"/>
                  </a:lnTo>
                  <a:lnTo>
                    <a:pt x="33331" y="76278"/>
                  </a:lnTo>
                  <a:lnTo>
                    <a:pt x="42854" y="76090"/>
                  </a:lnTo>
                  <a:lnTo>
                    <a:pt x="42607" y="63581"/>
                  </a:lnTo>
                  <a:lnTo>
                    <a:pt x="42603" y="63393"/>
                  </a:lnTo>
                  <a:close/>
                </a:path>
                <a:path w="102869" h="1476375">
                  <a:moveTo>
                    <a:pt x="69866" y="63393"/>
                  </a:moveTo>
                  <a:lnTo>
                    <a:pt x="42603" y="63393"/>
                  </a:lnTo>
                  <a:lnTo>
                    <a:pt x="42841" y="75431"/>
                  </a:lnTo>
                  <a:lnTo>
                    <a:pt x="42854" y="76090"/>
                  </a:lnTo>
                  <a:lnTo>
                    <a:pt x="76186" y="75431"/>
                  </a:lnTo>
                  <a:lnTo>
                    <a:pt x="69965" y="63581"/>
                  </a:lnTo>
                  <a:lnTo>
                    <a:pt x="69866" y="63393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255219" y="3059684"/>
            <a:ext cx="558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B050"/>
                </a:solidFill>
                <a:latin typeface="Arial"/>
                <a:cs typeface="Arial"/>
              </a:rPr>
              <a:t>4.5m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326916" y="5291558"/>
            <a:ext cx="1524000" cy="631825"/>
            <a:chOff x="6326916" y="5291558"/>
            <a:chExt cx="1524000" cy="631825"/>
          </a:xfrm>
        </p:grpSpPr>
        <p:sp>
          <p:nvSpPr>
            <p:cNvPr id="24" name="object 24"/>
            <p:cNvSpPr/>
            <p:nvPr/>
          </p:nvSpPr>
          <p:spPr>
            <a:xfrm>
              <a:off x="6331679" y="5296320"/>
              <a:ext cx="15240" cy="622300"/>
            </a:xfrm>
            <a:custGeom>
              <a:avLst/>
              <a:gdLst/>
              <a:ahLst/>
              <a:cxnLst/>
              <a:rect l="l" t="t" r="r" b="b"/>
              <a:pathLst>
                <a:path w="15239" h="622300">
                  <a:moveTo>
                    <a:pt x="0" y="0"/>
                  </a:moveTo>
                  <a:lnTo>
                    <a:pt x="14760" y="622080"/>
                  </a:lnTo>
                </a:path>
              </a:pathLst>
            </a:custGeom>
            <a:ln w="9525">
              <a:solidFill>
                <a:srgbClr val="00B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39240" y="5710758"/>
              <a:ext cx="1511935" cy="76835"/>
            </a:xfrm>
            <a:custGeom>
              <a:avLst/>
              <a:gdLst/>
              <a:ahLst/>
              <a:cxnLst/>
              <a:rect l="l" t="t" r="r" b="b"/>
              <a:pathLst>
                <a:path w="1511934" h="76835">
                  <a:moveTo>
                    <a:pt x="1435447" y="323"/>
                  </a:moveTo>
                  <a:lnTo>
                    <a:pt x="1435430" y="76523"/>
                  </a:lnTo>
                  <a:lnTo>
                    <a:pt x="1502138" y="43189"/>
                  </a:lnTo>
                  <a:lnTo>
                    <a:pt x="1448139" y="43189"/>
                  </a:lnTo>
                  <a:lnTo>
                    <a:pt x="1448140" y="33664"/>
                  </a:lnTo>
                  <a:lnTo>
                    <a:pt x="1502089" y="33664"/>
                  </a:lnTo>
                  <a:lnTo>
                    <a:pt x="1435447" y="323"/>
                  </a:lnTo>
                  <a:close/>
                </a:path>
                <a:path w="1511934" h="76835">
                  <a:moveTo>
                    <a:pt x="76208" y="0"/>
                  </a:moveTo>
                  <a:lnTo>
                    <a:pt x="0" y="38081"/>
                  </a:lnTo>
                  <a:lnTo>
                    <a:pt x="76189" y="76200"/>
                  </a:lnTo>
                  <a:lnTo>
                    <a:pt x="76198" y="42862"/>
                  </a:lnTo>
                  <a:lnTo>
                    <a:pt x="63499" y="42862"/>
                  </a:lnTo>
                  <a:lnTo>
                    <a:pt x="63502" y="33337"/>
                  </a:lnTo>
                  <a:lnTo>
                    <a:pt x="76200" y="33337"/>
                  </a:lnTo>
                  <a:lnTo>
                    <a:pt x="76208" y="0"/>
                  </a:lnTo>
                  <a:close/>
                </a:path>
                <a:path w="1511934" h="76835">
                  <a:moveTo>
                    <a:pt x="76200" y="33337"/>
                  </a:moveTo>
                  <a:lnTo>
                    <a:pt x="76198" y="42862"/>
                  </a:lnTo>
                  <a:lnTo>
                    <a:pt x="1448139" y="43189"/>
                  </a:lnTo>
                  <a:lnTo>
                    <a:pt x="1435437" y="43189"/>
                  </a:lnTo>
                  <a:lnTo>
                    <a:pt x="1435440" y="33664"/>
                  </a:lnTo>
                  <a:lnTo>
                    <a:pt x="1448140" y="33664"/>
                  </a:lnTo>
                  <a:lnTo>
                    <a:pt x="76200" y="33337"/>
                  </a:lnTo>
                  <a:close/>
                </a:path>
                <a:path w="1511934" h="76835">
                  <a:moveTo>
                    <a:pt x="1502089" y="33664"/>
                  </a:moveTo>
                  <a:lnTo>
                    <a:pt x="1448140" y="33664"/>
                  </a:lnTo>
                  <a:lnTo>
                    <a:pt x="1448139" y="43189"/>
                  </a:lnTo>
                  <a:lnTo>
                    <a:pt x="1502138" y="43189"/>
                  </a:lnTo>
                  <a:lnTo>
                    <a:pt x="1511639" y="38441"/>
                  </a:lnTo>
                  <a:lnTo>
                    <a:pt x="1502089" y="33664"/>
                  </a:lnTo>
                  <a:close/>
                </a:path>
                <a:path w="1511934" h="76835">
                  <a:moveTo>
                    <a:pt x="76200" y="33337"/>
                  </a:moveTo>
                  <a:lnTo>
                    <a:pt x="63502" y="33337"/>
                  </a:lnTo>
                  <a:lnTo>
                    <a:pt x="63499" y="42862"/>
                  </a:lnTo>
                  <a:lnTo>
                    <a:pt x="76198" y="42862"/>
                  </a:lnTo>
                  <a:lnTo>
                    <a:pt x="76200" y="33337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908299" y="5720588"/>
            <a:ext cx="367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B050"/>
                </a:solidFill>
                <a:latin typeface="Arial"/>
                <a:cs typeface="Arial"/>
              </a:rPr>
              <a:t>5m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559836" y="466837"/>
            <a:ext cx="1352550" cy="648970"/>
            <a:chOff x="6559836" y="466837"/>
            <a:chExt cx="1352550" cy="648970"/>
          </a:xfrm>
        </p:grpSpPr>
        <p:sp>
          <p:nvSpPr>
            <p:cNvPr id="28" name="object 28"/>
            <p:cNvSpPr/>
            <p:nvPr/>
          </p:nvSpPr>
          <p:spPr>
            <a:xfrm>
              <a:off x="7895159" y="471600"/>
              <a:ext cx="12700" cy="596900"/>
            </a:xfrm>
            <a:custGeom>
              <a:avLst/>
              <a:gdLst/>
              <a:ahLst/>
              <a:cxnLst/>
              <a:rect l="l" t="t" r="r" b="b"/>
              <a:pathLst>
                <a:path w="12700" h="596900">
                  <a:moveTo>
                    <a:pt x="0" y="596880"/>
                  </a:moveTo>
                  <a:lnTo>
                    <a:pt x="12240" y="0"/>
                  </a:lnTo>
                </a:path>
              </a:pathLst>
            </a:custGeom>
            <a:ln w="9525">
              <a:solidFill>
                <a:srgbClr val="5698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564599" y="514080"/>
              <a:ext cx="12700" cy="596900"/>
            </a:xfrm>
            <a:custGeom>
              <a:avLst/>
              <a:gdLst/>
              <a:ahLst/>
              <a:cxnLst/>
              <a:rect l="l" t="t" r="r" b="b"/>
              <a:pathLst>
                <a:path w="12700" h="596900">
                  <a:moveTo>
                    <a:pt x="0" y="596880"/>
                  </a:moveTo>
                  <a:lnTo>
                    <a:pt x="12240" y="0"/>
                  </a:lnTo>
                </a:path>
              </a:pathLst>
            </a:custGeom>
            <a:ln w="9525">
              <a:solidFill>
                <a:srgbClr val="5698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577200" y="731960"/>
              <a:ext cx="1318260" cy="76835"/>
            </a:xfrm>
            <a:custGeom>
              <a:avLst/>
              <a:gdLst/>
              <a:ahLst/>
              <a:cxnLst/>
              <a:rect l="l" t="t" r="r" b="b"/>
              <a:pathLst>
                <a:path w="1318259" h="76834">
                  <a:moveTo>
                    <a:pt x="1241769" y="318"/>
                  </a:moveTo>
                  <a:lnTo>
                    <a:pt x="1241748" y="76518"/>
                  </a:lnTo>
                  <a:lnTo>
                    <a:pt x="1308460" y="43185"/>
                  </a:lnTo>
                  <a:lnTo>
                    <a:pt x="1254459" y="43185"/>
                  </a:lnTo>
                  <a:lnTo>
                    <a:pt x="1254460" y="33660"/>
                  </a:lnTo>
                  <a:lnTo>
                    <a:pt x="1308407" y="33660"/>
                  </a:lnTo>
                  <a:lnTo>
                    <a:pt x="1241769" y="318"/>
                  </a:lnTo>
                  <a:close/>
                </a:path>
                <a:path w="1318259" h="76834">
                  <a:moveTo>
                    <a:pt x="76210" y="0"/>
                  </a:moveTo>
                  <a:lnTo>
                    <a:pt x="0" y="38079"/>
                  </a:lnTo>
                  <a:lnTo>
                    <a:pt x="76188" y="76200"/>
                  </a:lnTo>
                  <a:lnTo>
                    <a:pt x="76198" y="42862"/>
                  </a:lnTo>
                  <a:lnTo>
                    <a:pt x="63497" y="42862"/>
                  </a:lnTo>
                  <a:lnTo>
                    <a:pt x="63499" y="33337"/>
                  </a:lnTo>
                  <a:lnTo>
                    <a:pt x="76200" y="33337"/>
                  </a:lnTo>
                  <a:lnTo>
                    <a:pt x="76210" y="0"/>
                  </a:lnTo>
                  <a:close/>
                </a:path>
                <a:path w="1318259" h="76834">
                  <a:moveTo>
                    <a:pt x="76200" y="33337"/>
                  </a:moveTo>
                  <a:lnTo>
                    <a:pt x="76198" y="42862"/>
                  </a:lnTo>
                  <a:lnTo>
                    <a:pt x="1254459" y="43185"/>
                  </a:lnTo>
                  <a:lnTo>
                    <a:pt x="1241757" y="43185"/>
                  </a:lnTo>
                  <a:lnTo>
                    <a:pt x="1241760" y="33660"/>
                  </a:lnTo>
                  <a:lnTo>
                    <a:pt x="1254460" y="33660"/>
                  </a:lnTo>
                  <a:lnTo>
                    <a:pt x="76200" y="33337"/>
                  </a:lnTo>
                  <a:close/>
                </a:path>
                <a:path w="1318259" h="76834">
                  <a:moveTo>
                    <a:pt x="1308407" y="33660"/>
                  </a:moveTo>
                  <a:lnTo>
                    <a:pt x="1254460" y="33660"/>
                  </a:lnTo>
                  <a:lnTo>
                    <a:pt x="1254459" y="43185"/>
                  </a:lnTo>
                  <a:lnTo>
                    <a:pt x="1308460" y="43185"/>
                  </a:lnTo>
                  <a:lnTo>
                    <a:pt x="1317959" y="38439"/>
                  </a:lnTo>
                  <a:lnTo>
                    <a:pt x="1308407" y="33660"/>
                  </a:lnTo>
                  <a:close/>
                </a:path>
                <a:path w="1318259" h="76834">
                  <a:moveTo>
                    <a:pt x="76200" y="33337"/>
                  </a:moveTo>
                  <a:lnTo>
                    <a:pt x="63499" y="33337"/>
                  </a:lnTo>
                  <a:lnTo>
                    <a:pt x="63497" y="42862"/>
                  </a:lnTo>
                  <a:lnTo>
                    <a:pt x="76198" y="42862"/>
                  </a:lnTo>
                  <a:lnTo>
                    <a:pt x="76200" y="33337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839540" y="721867"/>
            <a:ext cx="367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B050"/>
                </a:solidFill>
                <a:latin typeface="Arial"/>
                <a:cs typeface="Arial"/>
              </a:rPr>
              <a:t>4m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1205" y="528491"/>
            <a:ext cx="4572000" cy="4820285"/>
          </a:xfrm>
          <a:custGeom>
            <a:avLst/>
            <a:gdLst/>
            <a:ahLst/>
            <a:cxnLst/>
            <a:rect l="l" t="t" r="r" b="b"/>
            <a:pathLst>
              <a:path w="4572000" h="4820285">
                <a:moveTo>
                  <a:pt x="4571640" y="0"/>
                </a:moveTo>
                <a:lnTo>
                  <a:pt x="3522644" y="7087"/>
                </a:lnTo>
                <a:lnTo>
                  <a:pt x="3529732" y="2005837"/>
                </a:lnTo>
                <a:lnTo>
                  <a:pt x="0" y="2020013"/>
                </a:lnTo>
                <a:lnTo>
                  <a:pt x="35439" y="3728164"/>
                </a:lnTo>
                <a:lnTo>
                  <a:pt x="1311246" y="3721076"/>
                </a:lnTo>
                <a:lnTo>
                  <a:pt x="1332509" y="4819680"/>
                </a:lnTo>
                <a:lnTo>
                  <a:pt x="2983970" y="4812592"/>
                </a:lnTo>
                <a:lnTo>
                  <a:pt x="2983970" y="4507818"/>
                </a:lnTo>
                <a:lnTo>
                  <a:pt x="4550376" y="4529081"/>
                </a:lnTo>
                <a:lnTo>
                  <a:pt x="4550614" y="4478192"/>
                </a:lnTo>
                <a:lnTo>
                  <a:pt x="4550853" y="4427303"/>
                </a:lnTo>
                <a:lnTo>
                  <a:pt x="4551092" y="4376415"/>
                </a:lnTo>
                <a:lnTo>
                  <a:pt x="4551331" y="4325526"/>
                </a:lnTo>
                <a:lnTo>
                  <a:pt x="4551570" y="4274638"/>
                </a:lnTo>
                <a:lnTo>
                  <a:pt x="4551809" y="4223749"/>
                </a:lnTo>
                <a:lnTo>
                  <a:pt x="4552048" y="4172861"/>
                </a:lnTo>
                <a:lnTo>
                  <a:pt x="4552287" y="4121972"/>
                </a:lnTo>
                <a:lnTo>
                  <a:pt x="4552526" y="4071084"/>
                </a:lnTo>
                <a:lnTo>
                  <a:pt x="4552765" y="4020195"/>
                </a:lnTo>
                <a:lnTo>
                  <a:pt x="4553004" y="3969306"/>
                </a:lnTo>
                <a:lnTo>
                  <a:pt x="4553243" y="3918418"/>
                </a:lnTo>
                <a:lnTo>
                  <a:pt x="4553482" y="3867529"/>
                </a:lnTo>
                <a:lnTo>
                  <a:pt x="4553720" y="3816641"/>
                </a:lnTo>
                <a:lnTo>
                  <a:pt x="4553959" y="3765752"/>
                </a:lnTo>
                <a:lnTo>
                  <a:pt x="4554198" y="3714864"/>
                </a:lnTo>
                <a:lnTo>
                  <a:pt x="4554437" y="3663975"/>
                </a:lnTo>
                <a:lnTo>
                  <a:pt x="4554676" y="3613087"/>
                </a:lnTo>
                <a:lnTo>
                  <a:pt x="4554915" y="3562198"/>
                </a:lnTo>
                <a:lnTo>
                  <a:pt x="4555154" y="3511309"/>
                </a:lnTo>
                <a:lnTo>
                  <a:pt x="4555393" y="3460421"/>
                </a:lnTo>
                <a:lnTo>
                  <a:pt x="4555632" y="3409532"/>
                </a:lnTo>
                <a:lnTo>
                  <a:pt x="4555871" y="3358644"/>
                </a:lnTo>
                <a:lnTo>
                  <a:pt x="4556110" y="3307755"/>
                </a:lnTo>
                <a:lnTo>
                  <a:pt x="4556349" y="3256867"/>
                </a:lnTo>
                <a:lnTo>
                  <a:pt x="4556588" y="3205978"/>
                </a:lnTo>
                <a:lnTo>
                  <a:pt x="4556826" y="3155090"/>
                </a:lnTo>
                <a:lnTo>
                  <a:pt x="4557065" y="3104201"/>
                </a:lnTo>
                <a:lnTo>
                  <a:pt x="4557304" y="3053313"/>
                </a:lnTo>
                <a:lnTo>
                  <a:pt x="4557543" y="3002424"/>
                </a:lnTo>
                <a:lnTo>
                  <a:pt x="4557782" y="2951535"/>
                </a:lnTo>
                <a:lnTo>
                  <a:pt x="4558021" y="2900647"/>
                </a:lnTo>
                <a:lnTo>
                  <a:pt x="4558260" y="2849758"/>
                </a:lnTo>
                <a:lnTo>
                  <a:pt x="4558499" y="2798870"/>
                </a:lnTo>
                <a:lnTo>
                  <a:pt x="4558738" y="2747981"/>
                </a:lnTo>
                <a:lnTo>
                  <a:pt x="4558977" y="2697093"/>
                </a:lnTo>
                <a:lnTo>
                  <a:pt x="4559216" y="2646204"/>
                </a:lnTo>
                <a:lnTo>
                  <a:pt x="4559455" y="2595316"/>
                </a:lnTo>
                <a:lnTo>
                  <a:pt x="4559693" y="2544427"/>
                </a:lnTo>
                <a:lnTo>
                  <a:pt x="4559932" y="2493538"/>
                </a:lnTo>
                <a:lnTo>
                  <a:pt x="4560171" y="2442650"/>
                </a:lnTo>
                <a:lnTo>
                  <a:pt x="4560410" y="2391761"/>
                </a:lnTo>
                <a:lnTo>
                  <a:pt x="4560649" y="2340873"/>
                </a:lnTo>
                <a:lnTo>
                  <a:pt x="4560888" y="2289984"/>
                </a:lnTo>
                <a:lnTo>
                  <a:pt x="4561127" y="2239096"/>
                </a:lnTo>
                <a:lnTo>
                  <a:pt x="4561366" y="2188207"/>
                </a:lnTo>
                <a:lnTo>
                  <a:pt x="4561605" y="2137319"/>
                </a:lnTo>
                <a:lnTo>
                  <a:pt x="4561844" y="2086430"/>
                </a:lnTo>
                <a:lnTo>
                  <a:pt x="4562083" y="2035542"/>
                </a:lnTo>
                <a:lnTo>
                  <a:pt x="4562322" y="1984653"/>
                </a:lnTo>
                <a:lnTo>
                  <a:pt x="4562561" y="1933764"/>
                </a:lnTo>
                <a:lnTo>
                  <a:pt x="4562799" y="1882876"/>
                </a:lnTo>
                <a:lnTo>
                  <a:pt x="4563038" y="1831987"/>
                </a:lnTo>
                <a:lnTo>
                  <a:pt x="4563277" y="1781099"/>
                </a:lnTo>
                <a:lnTo>
                  <a:pt x="4563516" y="1730210"/>
                </a:lnTo>
                <a:lnTo>
                  <a:pt x="4563755" y="1679322"/>
                </a:lnTo>
                <a:lnTo>
                  <a:pt x="4563994" y="1628433"/>
                </a:lnTo>
                <a:lnTo>
                  <a:pt x="4564233" y="1577545"/>
                </a:lnTo>
                <a:lnTo>
                  <a:pt x="4564472" y="1526656"/>
                </a:lnTo>
                <a:lnTo>
                  <a:pt x="4564711" y="1475768"/>
                </a:lnTo>
                <a:lnTo>
                  <a:pt x="4564950" y="1424879"/>
                </a:lnTo>
                <a:lnTo>
                  <a:pt x="4565189" y="1373990"/>
                </a:lnTo>
                <a:lnTo>
                  <a:pt x="4565428" y="1323102"/>
                </a:lnTo>
                <a:lnTo>
                  <a:pt x="4565667" y="1272213"/>
                </a:lnTo>
                <a:lnTo>
                  <a:pt x="4565905" y="1221325"/>
                </a:lnTo>
                <a:lnTo>
                  <a:pt x="4566144" y="1170436"/>
                </a:lnTo>
                <a:lnTo>
                  <a:pt x="4566383" y="1119548"/>
                </a:lnTo>
                <a:lnTo>
                  <a:pt x="4566622" y="1068659"/>
                </a:lnTo>
                <a:lnTo>
                  <a:pt x="4566861" y="1017771"/>
                </a:lnTo>
                <a:lnTo>
                  <a:pt x="4567100" y="966882"/>
                </a:lnTo>
                <a:lnTo>
                  <a:pt x="4567339" y="915994"/>
                </a:lnTo>
                <a:lnTo>
                  <a:pt x="4567578" y="865105"/>
                </a:lnTo>
                <a:lnTo>
                  <a:pt x="4567817" y="814216"/>
                </a:lnTo>
                <a:lnTo>
                  <a:pt x="4568056" y="763328"/>
                </a:lnTo>
                <a:lnTo>
                  <a:pt x="4568295" y="712439"/>
                </a:lnTo>
                <a:lnTo>
                  <a:pt x="4568534" y="661551"/>
                </a:lnTo>
                <a:lnTo>
                  <a:pt x="4568773" y="610662"/>
                </a:lnTo>
                <a:lnTo>
                  <a:pt x="4569011" y="559774"/>
                </a:lnTo>
                <a:lnTo>
                  <a:pt x="4569250" y="508885"/>
                </a:lnTo>
                <a:lnTo>
                  <a:pt x="4569489" y="457997"/>
                </a:lnTo>
                <a:lnTo>
                  <a:pt x="4569728" y="407108"/>
                </a:lnTo>
                <a:lnTo>
                  <a:pt x="4569967" y="356219"/>
                </a:lnTo>
                <a:lnTo>
                  <a:pt x="4570206" y="305331"/>
                </a:lnTo>
                <a:lnTo>
                  <a:pt x="4570445" y="254442"/>
                </a:lnTo>
                <a:lnTo>
                  <a:pt x="4570684" y="203554"/>
                </a:lnTo>
                <a:lnTo>
                  <a:pt x="4570923" y="152665"/>
                </a:lnTo>
                <a:lnTo>
                  <a:pt x="4571162" y="101777"/>
                </a:lnTo>
                <a:lnTo>
                  <a:pt x="4571401" y="50888"/>
                </a:lnTo>
                <a:lnTo>
                  <a:pt x="4571640" y="0"/>
                </a:lnTo>
                <a:close/>
              </a:path>
            </a:pathLst>
          </a:custGeom>
          <a:ln w="57240">
            <a:solidFill>
              <a:srgbClr val="00B050"/>
            </a:solidFill>
            <a:prstDash val="dash"/>
          </a:ln>
        </p:spPr>
        <p:txBody>
          <a:bodyPr wrap="square" lIns="0" tIns="0" rIns="0" bIns="0" rtlCol="0"/>
          <a:lstStyle/>
          <a:p>
            <a:pPr algn="l" rtl="0"/>
            <a:endParaRPr dirty="0"/>
          </a:p>
        </p:txBody>
      </p:sp>
      <p:sp>
        <p:nvSpPr>
          <p:cNvPr id="34" name="object 34"/>
          <p:cNvSpPr/>
          <p:nvPr/>
        </p:nvSpPr>
        <p:spPr>
          <a:xfrm>
            <a:off x="9185805" y="5638800"/>
            <a:ext cx="485140" cy="252729"/>
          </a:xfrm>
          <a:custGeom>
            <a:avLst/>
            <a:gdLst/>
            <a:ahLst/>
            <a:cxnLst/>
            <a:rect l="l" t="t" r="r" b="b"/>
            <a:pathLst>
              <a:path w="485140" h="252729">
                <a:moveTo>
                  <a:pt x="484920" y="0"/>
                </a:moveTo>
                <a:lnTo>
                  <a:pt x="0" y="0"/>
                </a:lnTo>
                <a:lnTo>
                  <a:pt x="0" y="252359"/>
                </a:lnTo>
                <a:lnTo>
                  <a:pt x="484920" y="252359"/>
                </a:lnTo>
                <a:lnTo>
                  <a:pt x="484920" y="0"/>
                </a:lnTo>
                <a:close/>
              </a:path>
            </a:pathLst>
          </a:custGeom>
          <a:solidFill>
            <a:srgbClr val="5B9B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896723" y="5638800"/>
            <a:ext cx="16910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Container</a:t>
            </a:r>
            <a:r>
              <a:rPr lang="en-US" sz="1200" dirty="0">
                <a:latin typeface="Arial"/>
                <a:cs typeface="Arial"/>
              </a:rPr>
              <a:t> &amp; Winch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location</a:t>
            </a:r>
            <a:r>
              <a:rPr lang="en-US" sz="1200" dirty="0">
                <a:latin typeface="Arial"/>
                <a:cs typeface="Arial"/>
              </a:rPr>
              <a:t>s</a:t>
            </a:r>
            <a:r>
              <a:rPr sz="1200" spc="2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2022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87A9E-09B0-E229-6CB7-11CECE3DF5B9}"/>
              </a:ext>
            </a:extLst>
          </p:cNvPr>
          <p:cNvSpPr/>
          <p:nvPr/>
        </p:nvSpPr>
        <p:spPr>
          <a:xfrm>
            <a:off x="5117360" y="2447036"/>
            <a:ext cx="484632" cy="78638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C2B672-F417-19CE-CF78-506087DB0A92}"/>
              </a:ext>
            </a:extLst>
          </p:cNvPr>
          <p:cNvSpPr txBox="1"/>
          <p:nvPr/>
        </p:nvSpPr>
        <p:spPr>
          <a:xfrm>
            <a:off x="5135049" y="2539425"/>
            <a:ext cx="502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800" dirty="0">
                <a:solidFill>
                  <a:schemeClr val="bg1"/>
                </a:solidFill>
              </a:rPr>
              <a:t>CSEM</a:t>
            </a:r>
            <a:r>
              <a:rPr lang="en-US" sz="800" dirty="0"/>
              <a:t> </a:t>
            </a:r>
            <a:r>
              <a:rPr lang="en-US" sz="800" dirty="0">
                <a:solidFill>
                  <a:schemeClr val="bg1"/>
                </a:solidFill>
              </a:rPr>
              <a:t>winch</a:t>
            </a:r>
          </a:p>
          <a:p>
            <a:pPr algn="l" rtl="0"/>
            <a:r>
              <a:rPr lang="en-US" sz="800" dirty="0">
                <a:solidFill>
                  <a:schemeClr val="bg1"/>
                </a:solidFill>
              </a:rPr>
              <a:t>3400</a:t>
            </a:r>
          </a:p>
          <a:p>
            <a:pPr algn="l" rtl="0"/>
            <a:r>
              <a:rPr lang="en-US" sz="800" dirty="0" err="1">
                <a:solidFill>
                  <a:schemeClr val="bg1"/>
                </a:solidFill>
              </a:rPr>
              <a:t>lbs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82062C1-4FBB-9A76-87B0-899BE93BF482}"/>
              </a:ext>
            </a:extLst>
          </p:cNvPr>
          <p:cNvSpPr/>
          <p:nvPr/>
        </p:nvSpPr>
        <p:spPr>
          <a:xfrm>
            <a:off x="10574757" y="4415311"/>
            <a:ext cx="473889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CFB1D3B-499D-5C70-B5FF-3BC24827EA7B}"/>
              </a:ext>
            </a:extLst>
          </p:cNvPr>
          <p:cNvSpPr/>
          <p:nvPr/>
        </p:nvSpPr>
        <p:spPr>
          <a:xfrm flipH="1">
            <a:off x="9289035" y="6173257"/>
            <a:ext cx="317400" cy="51502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1" name="object 36">
            <a:extLst>
              <a:ext uri="{FF2B5EF4-FFF2-40B4-BE49-F238E27FC236}">
                <a16:creationId xmlns:a16="http://schemas.microsoft.com/office/drawing/2014/main" id="{7C58CB7D-8E5B-1655-1885-0C4FCB117B9F}"/>
              </a:ext>
            </a:extLst>
          </p:cNvPr>
          <p:cNvSpPr txBox="1"/>
          <p:nvPr/>
        </p:nvSpPr>
        <p:spPr>
          <a:xfrm>
            <a:off x="9967595" y="6171044"/>
            <a:ext cx="16910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"/>
                <a:cs typeface="Arial"/>
              </a:rPr>
              <a:t>Proposed CSEM Winch</a:t>
            </a:r>
            <a:r>
              <a:rPr sz="1200" spc="20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location</a:t>
            </a:r>
            <a:r>
              <a:rPr sz="1200" spc="2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202</a:t>
            </a:r>
            <a:r>
              <a:rPr lang="en-US" sz="1200" spc="-20" dirty="0">
                <a:latin typeface="Arial"/>
                <a:cs typeface="Arial"/>
              </a:rPr>
              <a:t>5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33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Charlie Paull</cp:lastModifiedBy>
  <cp:revision>2</cp:revision>
  <dcterms:created xsi:type="dcterms:W3CDTF">2024-12-12T22:43:24Z</dcterms:created>
  <dcterms:modified xsi:type="dcterms:W3CDTF">2024-12-13T15:52:02Z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2024-12-12T00:00:00Z</vt:filetime>
  </property>
  <property fmtid="{D5CDD505-2E9C-101B-9397-08002B2CF9AE}" pid="3" name="LastSaved">
    <vt:filetime>2024-12-12T00:00:00Z</vt:filetime>
  </property>
  <property fmtid="{D5CDD505-2E9C-101B-9397-08002B2CF9AE}" pid="4" name="Producer">
    <vt:lpwstr>macOS Version 12.7.4 (Build 21H1123) Quartz PDFContext</vt:lpwstr>
  </property>
</Properties>
</file>