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92C5B-A7FA-8A08-B225-A362C4118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7468EA6-DF80-3E3A-8D01-7AA542827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D681E2-2109-FEB6-81E4-BA6FFEDD1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0B9806-2972-F565-1873-96378C0CB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D3488C-23E4-CF30-CEE5-7996E362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52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B2A881-BD3C-9E64-09C2-DC253F992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FB6AC8D-6A4C-4D43-8FD8-E377D7F53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200E21-A299-3FAB-850C-FE46E7CA1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C4C04B-0942-4AF8-B636-FCA0F8AA6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1928DA-6284-5E44-8AB5-91115EDE9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98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34FBC9-615C-3E04-87B4-DF03D3686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37D4FC8-1009-B036-9AEF-AADB6EAE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D41A19-E926-2A65-1CEA-31E851FB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2AAA5B-64B6-1E7A-555A-522ED0BB3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9B90F2-7C32-6043-2DDA-F4371F19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56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B175F-ED67-7C1A-66F8-C79E332CF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860334-815D-3178-B6E7-89814B0D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A323B5-1740-1AB9-7E9A-C2AB10A8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DF6AB8-D4D8-2D17-F3CC-5AFDAE8D8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C5860B-91E8-2B83-1ABE-5206B064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43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AF19B7-4211-DCF7-84AC-74A938571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524225-64F4-B802-0F0A-644F210E0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6FE7EC-DA7E-588E-03B3-F67290F0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3957EF-EE49-86FA-D293-01D03EFA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957911-88D5-34DC-E463-7F4634F8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65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2D6F8D-D451-84C8-06BC-772DCB02E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E3CA18-91DC-9C97-1060-C1B70D26CD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7A55E0-0242-2056-7628-3D92CE57A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27585B-CC6E-D985-7324-CF5B48013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9E4C98-D271-7C86-8D66-6CE2706F3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298295-5036-28A6-C772-0ECDDB46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12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4CB5C-E233-FA80-46F3-406C8D85D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C26622-26E4-4454-6E85-85B7FBDC0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F2BC98-F7A4-EE20-FEB1-BC4E85338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83734A8-D66B-C01C-F7F8-59C6BDEE9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98E24AE-597C-25B3-45C4-A08CA5B1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022202B-5919-84A2-0E65-C4980DB4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0FCFEA4-120A-9407-10E5-3BA6E0109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D734B9C-C0BF-1E2D-D47F-AE91F0F7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88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DE68E4-EB08-C603-E34B-E56798C5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21AE932-7307-C482-A7DF-7A361050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AD36B9D-5B9F-A43E-483C-F4ECA810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3E258A-4D3A-2059-F736-A0558C79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09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E6502B7-F8B8-CEAA-9104-5F15C5BF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454D8F9-55DB-8DF3-1083-7295CFE2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270CE8-444B-0622-3FA4-690C0236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13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7CBC3-E0F9-95B2-B327-9FDAA03C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9DE53B-28EA-A192-6CA1-346D38847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ECDB9C-A3EE-A615-7539-75556CC7D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D98D57-2C8B-FC2C-EBEE-6B8CDEA0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0DFA1B-03A8-E700-0E4D-769CD1A9F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70EE79-1C7C-A9B3-2BEA-BF8091DD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40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5C3F-EB63-C605-EEF1-C6CD4393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5CF70A-6758-E092-728B-F433ACEDED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D24CDA-42B1-2A81-CEA0-57D21C45A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0E3BB3-71F2-4120-00E4-64C502EB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F72E087-C513-AC88-DF3D-1D9DCB9F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A59C86-9830-B969-6DC7-C452AE69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26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6BBA8C4-B542-0358-740D-D9128194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15B3B6-8ED3-544A-8547-053557D0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EC6FE4-3965-DD78-F7E4-E30DE2C32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962C-C2ED-4C16-9D22-30DCE8885CE5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6BC40D-6255-3952-E8ED-3868225BE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0D3129-58A2-0312-4701-0997314CD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C8626-F551-470F-A434-A11A798659C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8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D3A413-E620-BD9C-DCCB-FB0AB2EEB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99" y="-22582"/>
            <a:ext cx="9144000" cy="1077848"/>
          </a:xfrm>
        </p:spPr>
        <p:txBody>
          <a:bodyPr/>
          <a:lstStyle/>
          <a:p>
            <a:pPr algn="l"/>
            <a:r>
              <a:rPr lang="en-GB" dirty="0"/>
              <a:t>Araon Expedition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45352A-4B1F-C19F-4138-832CC7FD899F}"/>
              </a:ext>
            </a:extLst>
          </p:cNvPr>
          <p:cNvSpPr txBox="1"/>
          <p:nvPr/>
        </p:nvSpPr>
        <p:spPr>
          <a:xfrm>
            <a:off x="279662" y="1478099"/>
            <a:ext cx="11050571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Suggested </a:t>
            </a:r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TriggerBox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Settings (full-duty mode with pauses)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f 1 # Full-duty mode (square wave, 5 Hz)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l 200 # Period = 200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→ 5 Hz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d 60 # Duration: 60 seconds of transmission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p 30 (60) # Pause: 30 or  60 seconds between cycles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w 1 # Wait full minute (sync to full minute)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 s # Save settings</a:t>
            </a:r>
          </a:p>
          <a:p>
            <a:pPr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 # Start transmission</a:t>
            </a:r>
          </a:p>
          <a:p>
            <a:pPr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EA5DAC2-80DC-820C-FFBC-0FB1B128F836}"/>
              </a:ext>
            </a:extLst>
          </p:cNvPr>
          <p:cNvSpPr txBox="1"/>
          <p:nvPr/>
        </p:nvSpPr>
        <p:spPr>
          <a:xfrm>
            <a:off x="279662" y="4860015"/>
            <a:ext cx="7968006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sz="2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Recommended vessel speed:</a:t>
            </a:r>
            <a:r>
              <a:rPr lang="en-GB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1.0 knots (0.5 m/s)</a:t>
            </a:r>
            <a:endParaRPr lang="en-GB" sz="1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BAA64B-6A1E-EFC9-5AD7-3C752464F457}"/>
              </a:ext>
            </a:extLst>
          </p:cNvPr>
          <p:cNvSpPr txBox="1"/>
          <p:nvPr/>
        </p:nvSpPr>
        <p:spPr>
          <a:xfrm>
            <a:off x="279662" y="5784842"/>
            <a:ext cx="6240544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sz="2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Sampling Frequency:</a:t>
            </a:r>
            <a:r>
              <a:rPr lang="en-GB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kHz </a:t>
            </a:r>
            <a:endParaRPr lang="en-GB" sz="1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6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84AD90-FBE6-2303-037D-6EEAE80FF128}"/>
              </a:ext>
            </a:extLst>
          </p:cNvPr>
          <p:cNvSpPr txBox="1"/>
          <p:nvPr/>
        </p:nvSpPr>
        <p:spPr>
          <a:xfrm>
            <a:off x="386499" y="273377"/>
            <a:ext cx="11255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Tests before measurements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00A351-69AB-3D82-F6F8-4C0E9853045E}"/>
              </a:ext>
            </a:extLst>
          </p:cNvPr>
          <p:cNvSpPr txBox="1"/>
          <p:nvPr/>
        </p:nvSpPr>
        <p:spPr>
          <a:xfrm>
            <a:off x="593889" y="1131216"/>
            <a:ext cx="888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1. Data Loggers synchronization test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4BDDC82-EDD4-F61B-78CF-44E36AA51858}"/>
              </a:ext>
            </a:extLst>
          </p:cNvPr>
          <p:cNvSpPr txBox="1"/>
          <p:nvPr/>
        </p:nvSpPr>
        <p:spPr>
          <a:xfrm>
            <a:off x="1300899" y="1857080"/>
            <a:ext cx="932310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Connecting one  logger to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TriggerBox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to the transmitter box power them on</a:t>
            </a:r>
          </a:p>
          <a:p>
            <a:pPr marL="342900" indent="-342900"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Open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SelfPotLogger_SocketClient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Press s → this sends a sync pulse to all connected loggers, aligning their clocks to the PC or to one designated master logger (set in the .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cfg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file with an “S” on the master device).</a:t>
            </a:r>
          </a:p>
          <a:p>
            <a:pPr marL="342900" indent="-342900"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After synchronization, the software should display: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&gt;&gt;&gt;&gt;&gt;&gt;&gt;&gt; Sync successful ! &lt;&lt;&lt;&lt;&lt;&lt;&lt;&lt;</a:t>
            </a:r>
          </a:p>
          <a:p>
            <a:pPr marL="342900" indent="-342900">
              <a:buFont typeface="+mj-lt"/>
              <a:buAutoNum type="alphaLcParenR" startAt="6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can verify synchronization in Compare mode (c key) — all loggers should show identical timestamps.</a:t>
            </a:r>
          </a:p>
          <a:p>
            <a:pPr marL="342900" indent="-342900">
              <a:buFont typeface="+mj-lt"/>
              <a:buAutoNum type="alphaLcParenR" startAt="6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Short recording using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triggerbox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measurement set up ( 15 minutes of recording)</a:t>
            </a:r>
          </a:p>
          <a:p>
            <a:pPr marL="342900" indent="-342900">
              <a:buFont typeface="+mj-lt"/>
              <a:buAutoNum type="alphaLcParenR" startAt="6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Download the data and check them (send me raw data)</a:t>
            </a:r>
          </a:p>
          <a:p>
            <a:pPr marL="342900" indent="-342900">
              <a:buFont typeface="+mj-lt"/>
              <a:buAutoNum type="alphaLcParenR" startAt="6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Repeat for all the data loggers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5A20A550-C0F1-1A85-6E09-47FDDE993661}"/>
              </a:ext>
            </a:extLst>
          </p:cNvPr>
          <p:cNvSpPr txBox="1"/>
          <p:nvPr/>
        </p:nvSpPr>
        <p:spPr>
          <a:xfrm>
            <a:off x="593889" y="6215291"/>
            <a:ext cx="7786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IMPORTANT: Loggers have to be synchronised to UTC time  </a:t>
            </a:r>
          </a:p>
        </p:txBody>
      </p:sp>
    </p:spTree>
    <p:extLst>
      <p:ext uri="{BB962C8B-B14F-4D97-AF65-F5344CB8AC3E}">
        <p14:creationId xmlns:p14="http://schemas.microsoft.com/office/powerpoint/2010/main" val="242373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5E00E-DD8E-CED8-CB3D-B20BAE854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F24F7E8-8531-7E0F-8B43-517A59DBC13F}"/>
              </a:ext>
            </a:extLst>
          </p:cNvPr>
          <p:cNvSpPr txBox="1"/>
          <p:nvPr/>
        </p:nvSpPr>
        <p:spPr>
          <a:xfrm>
            <a:off x="386499" y="273377"/>
            <a:ext cx="11255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Tests before measurements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32792B0-F81D-37A4-0323-FA768F64FC6F}"/>
              </a:ext>
            </a:extLst>
          </p:cNvPr>
          <p:cNvSpPr txBox="1"/>
          <p:nvPr/>
        </p:nvSpPr>
        <p:spPr>
          <a:xfrm>
            <a:off x="593889" y="1131216"/>
            <a:ext cx="888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Gain Calibration Test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54E50E-A926-6CB9-DBF0-C8D083811F6E}"/>
              </a:ext>
            </a:extLst>
          </p:cNvPr>
          <p:cNvSpPr txBox="1"/>
          <p:nvPr/>
        </p:nvSpPr>
        <p:spPr>
          <a:xfrm>
            <a:off x="1300899" y="1857080"/>
            <a:ext cx="9323109" cy="942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Connecting a logger to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TriggerBox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to the transmitter box power them on</a:t>
            </a: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Set the initial gain to 0 for all channels (±4.096 V input range).</a:t>
            </a:r>
          </a:p>
          <a:p>
            <a:pPr>
              <a:lnSpc>
                <a:spcPct val="2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Via software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SelfPotLogger_SocketClient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):  0 261 0</a:t>
            </a: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Short recording using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triggerbox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measurement set up ( 15 minutes of recording)</a:t>
            </a: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Download the data and check them (send me raw data)</a:t>
            </a: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Repeat for all the data loggers</a:t>
            </a:r>
          </a:p>
          <a:p>
            <a:pPr>
              <a:lnSpc>
                <a:spcPct val="200000"/>
              </a:lnSpc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 startAt="3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 startAt="6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lphaLcParenR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03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322</Words>
  <Application>Microsoft Office PowerPoint</Application>
  <PresentationFormat>Widescreen</PresentationFormat>
  <Paragraphs>46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Araon Expedition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Author</dc:creator>
  <cp:lastModifiedBy>Author</cp:lastModifiedBy>
  <cp:revision>1</cp:revision>
  <dcterms:created xsi:type="dcterms:W3CDTF">2025-08-13T14:15:35Z</dcterms:created>
  <dcterms:modified xsi:type="dcterms:W3CDTF">2025-08-13T15:14:57Z</dcterms:modified>
</cp:coreProperties>
</file>