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65" r:id="rId2"/>
    <p:sldId id="267" r:id="rId3"/>
    <p:sldId id="266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B4E3"/>
    <a:srgbClr val="0073AE"/>
    <a:srgbClr val="004578"/>
    <a:srgbClr val="CBE0EB"/>
    <a:srgbClr val="D8F0FA"/>
    <a:srgbClr val="F3F1E5"/>
    <a:srgbClr val="B2D5D7"/>
    <a:srgbClr val="5B9BD5"/>
    <a:srgbClr val="2CB6C0"/>
    <a:srgbClr val="EE7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8"/>
    <p:restoredTop sz="95455"/>
  </p:normalViewPr>
  <p:slideViewPr>
    <p:cSldViewPr snapToGrid="0" snapToObjects="1">
      <p:cViewPr varScale="1">
        <p:scale>
          <a:sx n="107" d="100"/>
          <a:sy n="107" d="100"/>
        </p:scale>
        <p:origin x="176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6/6/25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8C9CBB-56BA-D142-9CD6-7FCD2E89C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293" t="-1536" r="32247" b="3262"/>
          <a:stretch/>
        </p:blipFill>
        <p:spPr>
          <a:xfrm rot="5400000">
            <a:off x="1608362" y="-1608363"/>
            <a:ext cx="5143500" cy="8360226"/>
          </a:xfrm>
          <a:prstGeom prst="rect">
            <a:avLst/>
          </a:prstGeom>
        </p:spPr>
      </p:pic>
      <p:sp>
        <p:nvSpPr>
          <p:cNvPr id="16" name="Snip Single Corner Rectangle 15">
            <a:extLst>
              <a:ext uri="{FF2B5EF4-FFF2-40B4-BE49-F238E27FC236}">
                <a16:creationId xmlns:a16="http://schemas.microsoft.com/office/drawing/2014/main" id="{4F42A90F-4B13-5545-8C5D-39D422D1B6B6}"/>
              </a:ext>
            </a:extLst>
          </p:cNvPr>
          <p:cNvSpPr/>
          <p:nvPr userDrawn="1"/>
        </p:nvSpPr>
        <p:spPr>
          <a:xfrm>
            <a:off x="-2255" y="0"/>
            <a:ext cx="8116389" cy="5143500"/>
          </a:xfrm>
          <a:prstGeom prst="snip1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35" name="Snip Single Corner Rectangle 34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42" name="Subtitle 2">
            <a:extLst>
              <a:ext uri="{FF2B5EF4-FFF2-40B4-BE49-F238E27FC236}">
                <a16:creationId xmlns:a16="http://schemas.microsoft.com/office/drawing/2014/main" id="{EA6C5E46-002A-964E-8146-0843258284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333" y="3566931"/>
            <a:ext cx="6898820" cy="904861"/>
          </a:xfrm>
        </p:spPr>
        <p:txBody>
          <a:bodyPr>
            <a:normAutofit/>
          </a:bodyPr>
          <a:lstStyle>
            <a:lvl1pPr marL="0" indent="0" algn="l">
              <a:buNone/>
              <a:defRPr sz="26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Placeholder Text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0EA1B85-ABCA-874B-8C49-1798C2FE1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470919"/>
            <a:ext cx="6898821" cy="297023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073AE"/>
                </a:solidFill>
              </a:defRPr>
            </a:lvl1pPr>
          </a:lstStyle>
          <a:p>
            <a:pPr lvl="0"/>
            <a:r>
              <a:rPr lang="en-US" dirty="0"/>
              <a:t>Placeholder text or delete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BA96F0-1B51-AE49-880A-23E3859FC50E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8049987" y="4805875"/>
            <a:ext cx="1094014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i="0" dirty="0" err="1">
                <a:solidFill>
                  <a:schemeClr val="bg1"/>
                </a:solidFill>
              </a:rPr>
              <a:t>www.ieee.org</a:t>
            </a:r>
            <a:endParaRPr lang="en-US" sz="800" i="0" dirty="0">
              <a:solidFill>
                <a:schemeClr val="bg1"/>
              </a:solidFill>
            </a:endParaRP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5F9F5B5-9A4A-C147-A14A-863D1D9F200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0498" y="1137684"/>
            <a:ext cx="5159294" cy="158114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 baseline="0"/>
            </a:lvl1pPr>
          </a:lstStyle>
          <a:p>
            <a:r>
              <a:rPr lang="en-US" dirty="0"/>
              <a:t>Sub-brand Logo, Icon or Image</a:t>
            </a:r>
          </a:p>
        </p:txBody>
      </p:sp>
    </p:spTree>
    <p:extLst>
      <p:ext uri="{BB962C8B-B14F-4D97-AF65-F5344CB8AC3E}">
        <p14:creationId xmlns:p14="http://schemas.microsoft.com/office/powerpoint/2010/main" val="99492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929325"/>
            <a:ext cx="3256822" cy="162860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144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85779"/>
            <a:ext cx="3256822" cy="142731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50" y="2929325"/>
            <a:ext cx="3886200" cy="162860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423B85F-611F-D84E-92B9-B014B2FF0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F3D8F41-F60A-FE49-8FD7-146B6D9735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1" y="1369219"/>
            <a:ext cx="3019523" cy="31746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7" y="1369219"/>
            <a:ext cx="4096396" cy="3188713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621480-2E05-304D-90D5-0074466BC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66852DA-5FCA-3C48-B7E0-24647A33D8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D1AB48A7-CCD3-824A-83A4-C7817B6F04C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369219"/>
            <a:ext cx="3256822" cy="3188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649855"/>
            <a:ext cx="3886200" cy="89401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369219"/>
            <a:ext cx="3886200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29E52AC-48BD-114C-A96C-70541DCBE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ABE92F0-8379-544C-9853-26997417C4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DA3FAE0-D3D1-1843-9ADE-85DB24F02EC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2FB1738-29EC-0E4D-93D0-49DC5F2DF7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128100"/>
            <a:ext cx="7257322" cy="18789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257322" cy="67181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023778"/>
            <a:ext cx="7257322" cy="497168"/>
          </a:xfrm>
        </p:spPr>
        <p:txBody>
          <a:bodyPr>
            <a:normAutofit/>
          </a:bodyPr>
          <a:lstStyle>
            <a:lvl1pPr marL="0" indent="0">
              <a:buNone/>
              <a:defRPr sz="1400" b="1" i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A010C0-C937-414F-B4D6-989D04A369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7F5892-F465-DC49-9737-4DFCCCFAAE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FE481CE-41B6-9D44-9204-8907CF9C071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3004794"/>
            <a:ext cx="3886200" cy="15109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257322" cy="1556426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3004793"/>
            <a:ext cx="3256822" cy="1510936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843F8A4-18EA-E544-AA3F-489BF4E7C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9371046-29F8-4B4F-86CC-821168A1D9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7799CC5-2AC5-8C43-823A-3530CA1E72F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8"/>
            <a:ext cx="4473353" cy="21658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99358"/>
            <a:ext cx="4473353" cy="950365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188465" y="1369217"/>
            <a:ext cx="2697508" cy="3180505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F334513-C7AD-9347-A732-E092B13A3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7773B4-3F24-7F42-BD0E-510D539154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68E2EAB6-2D42-8840-B752-CA7550C317B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7FE907A-0B6C-614D-8861-FBA93F1B0A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314376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8C9CBB-56BA-D142-9CD6-7FCD2E89C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293" t="-1536" r="32247" b="3262"/>
          <a:stretch/>
        </p:blipFill>
        <p:spPr>
          <a:xfrm rot="5400000">
            <a:off x="1608362" y="-1608363"/>
            <a:ext cx="5143500" cy="8360226"/>
          </a:xfrm>
          <a:prstGeom prst="rect">
            <a:avLst/>
          </a:prstGeom>
        </p:spPr>
      </p:pic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5C4EB9A0-6BC7-7742-A70D-39678A3FC384}"/>
              </a:ext>
            </a:extLst>
          </p:cNvPr>
          <p:cNvSpPr/>
          <p:nvPr userDrawn="1"/>
        </p:nvSpPr>
        <p:spPr>
          <a:xfrm>
            <a:off x="-2255" y="0"/>
            <a:ext cx="8116389" cy="5143500"/>
          </a:xfrm>
          <a:prstGeom prst="snip1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35" name="Snip Single Corner Rectangle 34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83F85E39-8DC6-4541-AE75-979B7FA146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333" y="1954061"/>
            <a:ext cx="6898820" cy="946914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73AE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EA6C5E46-002A-964E-8146-0843258284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333" y="2970031"/>
            <a:ext cx="6898820" cy="956810"/>
          </a:xfrm>
        </p:spPr>
        <p:txBody>
          <a:bodyPr>
            <a:normAutofit/>
          </a:bodyPr>
          <a:lstStyle>
            <a:lvl1pPr marL="0" indent="0" algn="l">
              <a:buNone/>
              <a:defRPr sz="25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0EA1B85-ABCA-874B-8C49-1798C2FE1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470919"/>
            <a:ext cx="6898821" cy="297023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073AE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BA96F0-1B51-AE49-880A-23E3859FC50E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8049987" y="4805875"/>
            <a:ext cx="1094014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i="0" dirty="0" err="1">
                <a:solidFill>
                  <a:schemeClr val="bg1"/>
                </a:solidFill>
              </a:rPr>
              <a:t>www.ieee.org</a:t>
            </a:r>
            <a:endParaRPr lang="en-US" sz="900" i="0" dirty="0">
              <a:solidFill>
                <a:schemeClr val="bg1"/>
              </a:solidFill>
            </a:endParaRP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27063" y="627063"/>
            <a:ext cx="2203450" cy="901112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4E0EA5B4-2A13-5945-AE96-0E29FD3F5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3023" t="22335" r="2942" b="24768"/>
          <a:stretch/>
        </p:blipFill>
        <p:spPr>
          <a:xfrm rot="10800000">
            <a:off x="-1" y="0"/>
            <a:ext cx="9143999" cy="5143500"/>
          </a:xfrm>
          <a:prstGeom prst="rect">
            <a:avLst/>
          </a:prstGeom>
        </p:spPr>
      </p:pic>
      <p:sp>
        <p:nvSpPr>
          <p:cNvPr id="17" name="Snip Single Corner Rectangle 16">
            <a:extLst>
              <a:ext uri="{FF2B5EF4-FFF2-40B4-BE49-F238E27FC236}">
                <a16:creationId xmlns:a16="http://schemas.microsoft.com/office/drawing/2014/main" id="{B7E9D976-E311-B641-978A-11C6FFF87F74}"/>
              </a:ext>
            </a:extLst>
          </p:cNvPr>
          <p:cNvSpPr/>
          <p:nvPr userDrawn="1"/>
        </p:nvSpPr>
        <p:spPr>
          <a:xfrm>
            <a:off x="-2255" y="0"/>
            <a:ext cx="8116389" cy="5143500"/>
          </a:xfrm>
          <a:prstGeom prst="snip1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332" y="1796694"/>
            <a:ext cx="686204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73AE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7331" y="2388734"/>
            <a:ext cx="686204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A63398-9A0A-8E41-B673-3FA96B4B5B68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27331" y="197646"/>
            <a:ext cx="1760992" cy="7418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 baseline="0"/>
            </a:lvl1pPr>
          </a:lstStyle>
          <a:p>
            <a:r>
              <a:rPr lang="en-US" dirty="0"/>
              <a:t>Sub-brand Logo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13" name="Snip Single Corner Rectangle 12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8049987" y="4805875"/>
            <a:ext cx="1094014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i="0" dirty="0" err="1">
                <a:solidFill>
                  <a:schemeClr val="bg1"/>
                </a:solidFill>
              </a:rPr>
              <a:t>www.ieee.org</a:t>
            </a:r>
            <a:endParaRPr lang="en-US" sz="900" i="0" dirty="0">
              <a:solidFill>
                <a:schemeClr val="bg1"/>
              </a:solidFill>
            </a:endParaRPr>
          </a:p>
        </p:txBody>
      </p:sp>
      <p:sp>
        <p:nvSpPr>
          <p:cNvPr id="2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22245" y="478257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7192736" cy="3132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7D3293-C8E3-8B4D-849D-84C3442398B6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08BC2F-A6A3-8A4F-9078-CD37F7CCE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22" y="197647"/>
            <a:ext cx="957445" cy="534388"/>
          </a:xfrm>
          <a:prstGeom prst="rect">
            <a:avLst/>
          </a:prstGeom>
        </p:spPr>
      </p:pic>
      <p:sp>
        <p:nvSpPr>
          <p:cNvPr id="12" name="Slide Number Placeholder 25">
            <a:extLst>
              <a:ext uri="{FF2B5EF4-FFF2-40B4-BE49-F238E27FC236}">
                <a16:creationId xmlns:a16="http://schemas.microsoft.com/office/drawing/2014/main" id="{90367293-C8F2-4440-841B-88BAEA1AD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2245" y="478257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‹Nº›</a:t>
            </a:fld>
            <a:r>
              <a:rPr lang="en-US" dirty="0"/>
              <a:t>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95C4EE3-8D25-6E4C-8D67-76BDD58F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079AED3-8035-244E-BACE-D9A32AFE55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8D676D64-F0B0-FE4A-B268-AB527DCBD90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346020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8"/>
            <a:ext cx="3401699" cy="31465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093323" y="1369218"/>
            <a:ext cx="3792649" cy="314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8AD0A7-181F-A042-BA08-F9B0155F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510ABD9-D541-A546-BDA1-282FD17854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00ED9FB8-9485-2545-93CF-E6B47AEF1B8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68050" y="1369219"/>
            <a:ext cx="3617922" cy="3188713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8"/>
            <a:ext cx="3518183" cy="31746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34FA29-FF78-4247-B422-9CB3C156C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1A0F07-0A01-604D-A10A-32D1FE0D12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AECC975-C7CA-874B-876A-9AE7B23A0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122444" y="3028586"/>
            <a:ext cx="3763528" cy="149681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413347" cy="31183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122444" y="1369219"/>
            <a:ext cx="3763528" cy="1572004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950B52-7DDE-B041-8DAF-12315E820D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6D56426-0BE2-154F-BFC0-7B41362035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4BDD425-4C83-F24D-8172-3994E15A7AB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68049" y="2195725"/>
            <a:ext cx="3617923" cy="2362208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582249" cy="31887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268049" y="1369219"/>
            <a:ext cx="3617923" cy="758882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2163C31-F925-444C-8BE7-3A845791C0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B9B7C62-A98B-D64A-B870-B0BE17030C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20E46EFD-CF71-BA46-ADD6-19823EAC8D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50" y="1361923"/>
            <a:ext cx="3314336" cy="3181942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999772" y="2320132"/>
            <a:ext cx="3886200" cy="225186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999772" y="1369218"/>
            <a:ext cx="3886200" cy="86727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4E73C23-9D23-E345-84C3-69AEBC32B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324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7608F67-A8D0-9945-9B5D-2D542DDCE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93306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6B43012C-D118-D14F-AF93-458F0A86775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330" y="4557933"/>
            <a:ext cx="1665703" cy="5292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baseline="0"/>
            </a:lvl1pPr>
          </a:lstStyle>
          <a:p>
            <a:r>
              <a:rPr lang="en-US" dirty="0"/>
              <a:t>Sub-brand Logo </a:t>
            </a:r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DD368D2A-BF45-FB49-B010-489CE9FD5F20}"/>
              </a:ext>
            </a:extLst>
          </p:cNvPr>
          <p:cNvSpPr/>
          <p:nvPr userDrawn="1"/>
        </p:nvSpPr>
        <p:spPr>
          <a:xfrm>
            <a:off x="0" y="1"/>
            <a:ext cx="8049986" cy="5143500"/>
          </a:xfrm>
          <a:prstGeom prst="snip1Rect">
            <a:avLst/>
          </a:prstGeom>
          <a:gradFill>
            <a:gsLst>
              <a:gs pos="0">
                <a:srgbClr val="CBE0EB">
                  <a:alpha val="50000"/>
                </a:srgbClr>
              </a:gs>
              <a:gs pos="79000">
                <a:srgbClr val="D8F0FA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E710F7-ADD9-5148-91F4-99563CAA19EB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63241"/>
            <a:ext cx="6634132" cy="732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71619"/>
            <a:ext cx="7024354" cy="3366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22245" y="478257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E5D287C-11AD-1D4B-B4BF-273AF9AD7195}"/>
              </a:ext>
            </a:extLst>
          </p:cNvPr>
          <p:cNvSpPr txBox="1">
            <a:spLocks/>
          </p:cNvSpPr>
          <p:nvPr userDrawn="1"/>
        </p:nvSpPr>
        <p:spPr>
          <a:xfrm>
            <a:off x="8049987" y="4805875"/>
            <a:ext cx="1094014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i="0" dirty="0" err="1">
                <a:solidFill>
                  <a:srgbClr val="0073AE"/>
                </a:solidFill>
              </a:rPr>
              <a:t>www.ieee.org</a:t>
            </a:r>
            <a:endParaRPr lang="en-US" sz="900" i="0" dirty="0">
              <a:solidFill>
                <a:srgbClr val="0073A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047DF6-4048-284D-9B33-DF1CF4C3322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22" y="197647"/>
            <a:ext cx="957445" cy="53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61" r:id="rId3"/>
    <p:sldLayoutId id="2147483687" r:id="rId4"/>
    <p:sldLayoutId id="2147483675" r:id="rId5"/>
    <p:sldLayoutId id="2147483664" r:id="rId6"/>
    <p:sldLayoutId id="2147483674" r:id="rId7"/>
    <p:sldLayoutId id="2147483665" r:id="rId8"/>
    <p:sldLayoutId id="2147483676" r:id="rId9"/>
    <p:sldLayoutId id="2147483677" r:id="rId10"/>
    <p:sldLayoutId id="2147483678" r:id="rId11"/>
    <p:sldLayoutId id="2147483679" r:id="rId12"/>
    <p:sldLayoutId id="2147483667" r:id="rId13"/>
    <p:sldLayoutId id="2147483680" r:id="rId14"/>
    <p:sldLayoutId id="2147483682" r:id="rId15"/>
    <p:sldLayoutId id="2147483681" r:id="rId16"/>
    <p:sldLayoutId id="2147483689" r:id="rId17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6A1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638559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638559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39586-C589-CC40-8485-B3321DF50C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W&amp;S VP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DCFFA4-9DDD-CB45-8B4D-08CF48C349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Marine Imaging Workshop </a:t>
            </a:r>
          </a:p>
          <a:p>
            <a:r>
              <a:rPr lang="en-US" dirty="0"/>
              <a:t>Monterey CA, USA, October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E6D21-C466-6849-8A91-2ED93BE9C3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650" y="3926468"/>
            <a:ext cx="6898821" cy="29702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Bill Kirkwood – Gerardo Acosta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B6709E-F1ED-FE01-40E8-668101E9A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54" y="375558"/>
            <a:ext cx="5322269" cy="12497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8FCF9C-5F1E-F200-71AB-35B87A9D03AB}"/>
              </a:ext>
            </a:extLst>
          </p:cNvPr>
          <p:cNvSpPr txBox="1"/>
          <p:nvPr/>
        </p:nvSpPr>
        <p:spPr>
          <a:xfrm>
            <a:off x="3148050" y="4774427"/>
            <a:ext cx="3427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IEEE OES </a:t>
            </a:r>
            <a:r>
              <a:rPr lang="en-US" sz="1000" b="1" dirty="0" err="1"/>
              <a:t>AdCom</a:t>
            </a:r>
            <a:r>
              <a:rPr lang="en-US" sz="1000" b="1" dirty="0"/>
              <a:t> Meeting: 14-15 June 2025, Brest, France</a:t>
            </a:r>
            <a:endParaRPr lang="en-MY" sz="1000" b="1" dirty="0"/>
          </a:p>
        </p:txBody>
      </p:sp>
    </p:spTree>
    <p:extLst>
      <p:ext uri="{BB962C8B-B14F-4D97-AF65-F5344CB8AC3E}">
        <p14:creationId xmlns:p14="http://schemas.microsoft.com/office/powerpoint/2010/main" val="26375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214B4F-9A8C-5E86-9220-C26257CDD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C5C4A5-D120-EAE6-5019-AE8D30EB5B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056904"/>
            <a:ext cx="7192736" cy="3637539"/>
          </a:xfrm>
        </p:spPr>
        <p:txBody>
          <a:bodyPr>
            <a:noAutofit/>
          </a:bodyPr>
          <a:lstStyle/>
          <a:p>
            <a:r>
              <a:rPr lang="es-AR" sz="2400" dirty="0"/>
              <a:t>Number of attendees (OES-non OES):</a:t>
            </a:r>
          </a:p>
          <a:p>
            <a:r>
              <a:rPr lang="es-AR" sz="2400" dirty="0"/>
              <a:t> Where were they from (international or US based):</a:t>
            </a:r>
          </a:p>
          <a:p>
            <a:r>
              <a:rPr lang="es-AR" sz="2400" dirty="0"/>
              <a:t>How many presentations:</a:t>
            </a:r>
          </a:p>
          <a:p>
            <a:pPr lvl="1"/>
            <a:r>
              <a:rPr lang="es-AR" sz="2400" dirty="0"/>
              <a:t>submitted to JOE? </a:t>
            </a:r>
          </a:p>
          <a:p>
            <a:r>
              <a:rPr lang="en-US" sz="2400" dirty="0"/>
              <a:t>Student branch chapter: (there is an existing one -  formation of one from this event - ...)</a:t>
            </a:r>
          </a:p>
          <a:p>
            <a:r>
              <a:rPr lang="en-US" sz="2400" dirty="0"/>
              <a:t>OES chapter: (same)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7F69D6-4B0F-6E56-8E2D-B7F218F4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MIW 2024 - Monterey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453192-7A9A-C369-71A3-BED61C31F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00" y="4694442"/>
            <a:ext cx="1582611" cy="37163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C08F4-7ED3-0F88-5509-75D500794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10EB1-8409-B86A-AAD0-F904FBABA2B6}"/>
              </a:ext>
            </a:extLst>
          </p:cNvPr>
          <p:cNvSpPr txBox="1"/>
          <p:nvPr/>
        </p:nvSpPr>
        <p:spPr>
          <a:xfrm>
            <a:off x="3148050" y="4774427"/>
            <a:ext cx="3427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IEEE OES </a:t>
            </a:r>
            <a:r>
              <a:rPr lang="en-US" sz="1000" b="1" dirty="0" err="1"/>
              <a:t>AdCom</a:t>
            </a:r>
            <a:r>
              <a:rPr lang="en-US" sz="1000" b="1" dirty="0"/>
              <a:t> Meeting: 14-15 June 2025, Brest, France</a:t>
            </a:r>
            <a:endParaRPr lang="en-MY" sz="1000" b="1" dirty="0"/>
          </a:p>
        </p:txBody>
      </p:sp>
    </p:spTree>
    <p:extLst>
      <p:ext uri="{BB962C8B-B14F-4D97-AF65-F5344CB8AC3E}">
        <p14:creationId xmlns:p14="http://schemas.microsoft.com/office/powerpoint/2010/main" val="99278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214B4F-9A8C-5E86-9220-C26257CDD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C5C4A5-D120-EAE6-5019-AE8D30EB5B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056904"/>
            <a:ext cx="7192736" cy="3637539"/>
          </a:xfrm>
        </p:spPr>
        <p:txBody>
          <a:bodyPr>
            <a:noAutofit/>
          </a:bodyPr>
          <a:lstStyle/>
          <a:p>
            <a:r>
              <a:rPr lang="en-US" sz="2400" dirty="0"/>
              <a:t>Registration fee: (if yes, how much)</a:t>
            </a:r>
          </a:p>
          <a:p>
            <a:r>
              <a:rPr lang="en-US" sz="2400" dirty="0"/>
              <a:t>If financial supported, main use of the money: </a:t>
            </a:r>
          </a:p>
          <a:p>
            <a:r>
              <a:rPr lang="es-AR" sz="2400" dirty="0"/>
              <a:t>Financial outcome:</a:t>
            </a:r>
            <a:endParaRPr lang="en-US" sz="2400" dirty="0"/>
          </a:p>
          <a:p>
            <a:r>
              <a:rPr lang="en-US" sz="2400" dirty="0"/>
              <a:t>Will it be repeated? When?:</a:t>
            </a:r>
          </a:p>
          <a:p>
            <a:r>
              <a:rPr lang="en-US" sz="2400" dirty="0"/>
              <a:t>Please mention if there were inconveniences with the IEEE support</a:t>
            </a:r>
            <a:endParaRPr lang="es-AR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7F69D6-4B0F-6E56-8E2D-B7F218F4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MIW 2024 </a:t>
            </a:r>
            <a:r>
              <a:rPr lang="en-US" sz="2800"/>
              <a:t>- Monterey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453192-7A9A-C369-71A3-BED61C31F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00" y="4694442"/>
            <a:ext cx="1582611" cy="37163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C08F4-7ED3-0F88-5509-75D500794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10EB1-8409-B86A-AAD0-F904FBABA2B6}"/>
              </a:ext>
            </a:extLst>
          </p:cNvPr>
          <p:cNvSpPr txBox="1"/>
          <p:nvPr/>
        </p:nvSpPr>
        <p:spPr>
          <a:xfrm>
            <a:off x="3148050" y="4774427"/>
            <a:ext cx="3427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IEEE OES </a:t>
            </a:r>
            <a:r>
              <a:rPr lang="en-US" sz="1000" b="1" dirty="0" err="1"/>
              <a:t>AdCom</a:t>
            </a:r>
            <a:r>
              <a:rPr lang="en-US" sz="1000" b="1" dirty="0"/>
              <a:t> Meeting: 14-15 June 2025, Brest, France</a:t>
            </a:r>
            <a:endParaRPr lang="en-MY" sz="1000" b="1" dirty="0"/>
          </a:p>
        </p:txBody>
      </p:sp>
    </p:spTree>
    <p:extLst>
      <p:ext uri="{BB962C8B-B14F-4D97-AF65-F5344CB8AC3E}">
        <p14:creationId xmlns:p14="http://schemas.microsoft.com/office/powerpoint/2010/main" val="389924240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16-DCI-113_Branded_PPT_Template_B_Final_FullScreen</Template>
  <TotalTime>11779</TotalTime>
  <Words>157</Words>
  <Application>Microsoft Macintosh PowerPoint</Application>
  <PresentationFormat>Presentación en pantalla (16:9)</PresentationFormat>
  <Paragraphs>22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Courier New</vt:lpstr>
      <vt:lpstr>LucidaGrande</vt:lpstr>
      <vt:lpstr>Wingdings</vt:lpstr>
      <vt:lpstr>Theme 1</vt:lpstr>
      <vt:lpstr>W&amp;S VP Report</vt:lpstr>
      <vt:lpstr>MIW 2024 - Monterey</vt:lpstr>
      <vt:lpstr>MIW 2024 - Monterey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IEEE OES VP Workshops and Symposia</cp:lastModifiedBy>
  <cp:revision>80</cp:revision>
  <dcterms:created xsi:type="dcterms:W3CDTF">2016-10-24T19:40:55Z</dcterms:created>
  <dcterms:modified xsi:type="dcterms:W3CDTF">2025-06-06T09:32:07Z</dcterms:modified>
</cp:coreProperties>
</file>