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65" r:id="rId2"/>
    <p:sldId id="267" r:id="rId3"/>
    <p:sldId id="266" r:id="rId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B4E3"/>
    <a:srgbClr val="0073AE"/>
    <a:srgbClr val="004578"/>
    <a:srgbClr val="CBE0EB"/>
    <a:srgbClr val="D8F0FA"/>
    <a:srgbClr val="F3F1E5"/>
    <a:srgbClr val="B2D5D7"/>
    <a:srgbClr val="5B9BD5"/>
    <a:srgbClr val="2CB6C0"/>
    <a:srgbClr val="EE7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25"/>
    <p:restoredTop sz="95510"/>
  </p:normalViewPr>
  <p:slideViewPr>
    <p:cSldViewPr snapToGrid="0" snapToObjects="1">
      <p:cViewPr varScale="1">
        <p:scale>
          <a:sx n="163" d="100"/>
          <a:sy n="163" d="100"/>
        </p:scale>
        <p:origin x="41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328D45-CD78-E946-97C3-593DC6155472}" type="datetimeFigureOut">
              <a:rPr lang="en-US" smtClean="0"/>
              <a:t>6/9/25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F362D4-5DD5-1441-A093-8EF5773AF7CF}" type="slidenum">
              <a:rPr lang="en-US" smtClean="0"/>
              <a:t>‹#›</a:t>
            </a:fld>
            <a:endParaRPr lang="en-US"/>
          </a:p>
        </p:txBody>
      </p:sp>
    </p:spTree>
    <p:extLst>
      <p:ext uri="{BB962C8B-B14F-4D97-AF65-F5344CB8AC3E}">
        <p14:creationId xmlns:p14="http://schemas.microsoft.com/office/powerpoint/2010/main" val="543180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Al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D8C9CBB-56BA-D142-9CD6-7FCD2E89CDE7}"/>
              </a:ext>
            </a:extLst>
          </p:cNvPr>
          <p:cNvPicPr>
            <a:picLocks noChangeAspect="1"/>
          </p:cNvPicPr>
          <p:nvPr userDrawn="1"/>
        </p:nvPicPr>
        <p:blipFill rotWithShape="1">
          <a:blip r:embed="rId2">
            <a:alphaModFix amt="20000"/>
          </a:blip>
          <a:srcRect l="7293" t="-1536" r="32247" b="3262"/>
          <a:stretch/>
        </p:blipFill>
        <p:spPr>
          <a:xfrm rot="5400000">
            <a:off x="1608362" y="-1608363"/>
            <a:ext cx="5143500" cy="8360226"/>
          </a:xfrm>
          <a:prstGeom prst="rect">
            <a:avLst/>
          </a:prstGeom>
        </p:spPr>
      </p:pic>
      <p:sp>
        <p:nvSpPr>
          <p:cNvPr id="16" name="Snip Single Corner Rectangle 15">
            <a:extLst>
              <a:ext uri="{FF2B5EF4-FFF2-40B4-BE49-F238E27FC236}">
                <a16:creationId xmlns:a16="http://schemas.microsoft.com/office/drawing/2014/main" id="{4F42A90F-4B13-5545-8C5D-39D422D1B6B6}"/>
              </a:ext>
            </a:extLst>
          </p:cNvPr>
          <p:cNvSpPr/>
          <p:nvPr userDrawn="1"/>
        </p:nvSpPr>
        <p:spPr>
          <a:xfrm>
            <a:off x="-2255" y="0"/>
            <a:ext cx="8116389" cy="5143500"/>
          </a:xfrm>
          <a:prstGeom prst="snip1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E1015957-F898-F341-96AA-CD4C9DEE6915}"/>
              </a:ext>
            </a:extLst>
          </p:cNvPr>
          <p:cNvGrpSpPr/>
          <p:nvPr userDrawn="1"/>
        </p:nvGrpSpPr>
        <p:grpSpPr>
          <a:xfrm>
            <a:off x="7239485" y="0"/>
            <a:ext cx="1961158" cy="5143501"/>
            <a:chOff x="7239485" y="0"/>
            <a:chExt cx="1961158" cy="5143501"/>
          </a:xfrm>
        </p:grpSpPr>
        <p:sp>
          <p:nvSpPr>
            <p:cNvPr id="35" name="Snip Single Corner Rectangle 34">
              <a:extLst>
                <a:ext uri="{FF2B5EF4-FFF2-40B4-BE49-F238E27FC236}">
                  <a16:creationId xmlns:a16="http://schemas.microsoft.com/office/drawing/2014/main" id="{2A3DA995-B02E-9147-B547-CE3989931016}"/>
                </a:ext>
              </a:extLst>
            </p:cNvPr>
            <p:cNvSpPr/>
            <p:nvPr userDrawn="1"/>
          </p:nvSpPr>
          <p:spPr>
            <a:xfrm flipH="1">
              <a:off x="8037870" y="1"/>
              <a:ext cx="1162773" cy="5143500"/>
            </a:xfrm>
            <a:prstGeom prst="snip1Rect">
              <a:avLst>
                <a:gd name="adj" fmla="val 50000"/>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57E901BE-D0E6-A24E-8EBC-CF2F2253D331}"/>
                </a:ext>
              </a:extLst>
            </p:cNvPr>
            <p:cNvSpPr/>
            <p:nvPr userDrawn="1"/>
          </p:nvSpPr>
          <p:spPr>
            <a:xfrm rot="5400000" flipV="1">
              <a:off x="7239485" y="0"/>
              <a:ext cx="1958904" cy="1958904"/>
            </a:xfrm>
            <a:prstGeom prst="rtTriangle">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7" name="Picture 36">
            <a:extLst>
              <a:ext uri="{FF2B5EF4-FFF2-40B4-BE49-F238E27FC236}">
                <a16:creationId xmlns:a16="http://schemas.microsoft.com/office/drawing/2014/main" id="{3681D134-C851-054D-AE71-80FED5B08E50}"/>
              </a:ext>
            </a:extLst>
          </p:cNvPr>
          <p:cNvPicPr>
            <a:picLocks noChangeAspect="1"/>
          </p:cNvPicPr>
          <p:nvPr userDrawn="1"/>
        </p:nvPicPr>
        <p:blipFill>
          <a:blip r:embed="rId3"/>
          <a:stretch>
            <a:fillRect/>
          </a:stretch>
        </p:blipFill>
        <p:spPr>
          <a:xfrm>
            <a:off x="8037140" y="200112"/>
            <a:ext cx="931635" cy="526201"/>
          </a:xfrm>
          <a:prstGeom prst="rect">
            <a:avLst/>
          </a:prstGeom>
        </p:spPr>
      </p:pic>
      <p:sp>
        <p:nvSpPr>
          <p:cNvPr id="42" name="Subtitle 2">
            <a:extLst>
              <a:ext uri="{FF2B5EF4-FFF2-40B4-BE49-F238E27FC236}">
                <a16:creationId xmlns:a16="http://schemas.microsoft.com/office/drawing/2014/main" id="{EA6C5E46-002A-964E-8146-084325828475}"/>
              </a:ext>
            </a:extLst>
          </p:cNvPr>
          <p:cNvSpPr>
            <a:spLocks noGrp="1"/>
          </p:cNvSpPr>
          <p:nvPr>
            <p:ph type="subTitle" idx="1" hasCustomPrompt="1"/>
          </p:nvPr>
        </p:nvSpPr>
        <p:spPr>
          <a:xfrm>
            <a:off x="627333" y="3566931"/>
            <a:ext cx="6898820" cy="904861"/>
          </a:xfrm>
        </p:spPr>
        <p:txBody>
          <a:bodyPr>
            <a:normAutofit/>
          </a:bodyPr>
          <a:lstStyle>
            <a:lvl1pPr marL="0" indent="0" algn="l">
              <a:buNone/>
              <a:defRPr sz="2600" b="1" i="1">
                <a:solidFill>
                  <a:srgbClr val="01B4E3"/>
                </a:solidFill>
                <a:latin typeface="Calibri" charset="0"/>
                <a:ea typeface="Calibri" charset="0"/>
                <a:cs typeface="Calibri"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Placeholder Text</a:t>
            </a:r>
          </a:p>
        </p:txBody>
      </p:sp>
      <p:sp>
        <p:nvSpPr>
          <p:cNvPr id="43" name="Text Placeholder 3">
            <a:extLst>
              <a:ext uri="{FF2B5EF4-FFF2-40B4-BE49-F238E27FC236}">
                <a16:creationId xmlns:a16="http://schemas.microsoft.com/office/drawing/2014/main" id="{80EA1B85-ABCA-874B-8C49-1798C2FE1BE0}"/>
              </a:ext>
            </a:extLst>
          </p:cNvPr>
          <p:cNvSpPr>
            <a:spLocks noGrp="1"/>
          </p:cNvSpPr>
          <p:nvPr>
            <p:ph type="body" sz="quarter" idx="15" hasCustomPrompt="1"/>
          </p:nvPr>
        </p:nvSpPr>
        <p:spPr>
          <a:xfrm>
            <a:off x="628650" y="4470919"/>
            <a:ext cx="6898821" cy="297023"/>
          </a:xfrm>
        </p:spPr>
        <p:txBody>
          <a:bodyPr>
            <a:normAutofit/>
          </a:bodyPr>
          <a:lstStyle>
            <a:lvl1pPr marL="0" indent="0">
              <a:buNone/>
              <a:defRPr sz="1800" b="1" i="1">
                <a:solidFill>
                  <a:srgbClr val="0073AE"/>
                </a:solidFill>
              </a:defRPr>
            </a:lvl1pPr>
          </a:lstStyle>
          <a:p>
            <a:pPr lvl="0"/>
            <a:r>
              <a:rPr lang="en-US" dirty="0"/>
              <a:t>Placeholder text or delete</a:t>
            </a:r>
          </a:p>
        </p:txBody>
      </p:sp>
      <p:sp>
        <p:nvSpPr>
          <p:cNvPr id="2" name="Rectangle 1">
            <a:extLst>
              <a:ext uri="{FF2B5EF4-FFF2-40B4-BE49-F238E27FC236}">
                <a16:creationId xmlns:a16="http://schemas.microsoft.com/office/drawing/2014/main" id="{D3BA96F0-1B51-AE49-880A-23E3859FC50E}"/>
              </a:ext>
            </a:extLst>
          </p:cNvPr>
          <p:cNvSpPr/>
          <p:nvPr userDrawn="1"/>
        </p:nvSpPr>
        <p:spPr>
          <a:xfrm>
            <a:off x="-1" y="0"/>
            <a:ext cx="129473" cy="5143500"/>
          </a:xfrm>
          <a:prstGeom prst="rect">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a:extLst>
              <a:ext uri="{FF2B5EF4-FFF2-40B4-BE49-F238E27FC236}">
                <a16:creationId xmlns:a16="http://schemas.microsoft.com/office/drawing/2014/main" id="{F1880E1B-2009-A645-A39C-DFB42591620A}"/>
              </a:ext>
            </a:extLst>
          </p:cNvPr>
          <p:cNvSpPr txBox="1">
            <a:spLocks/>
          </p:cNvSpPr>
          <p:nvPr userDrawn="1"/>
        </p:nvSpPr>
        <p:spPr>
          <a:xfrm>
            <a:off x="8049987" y="4805875"/>
            <a:ext cx="1094014" cy="337625"/>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66A1"/>
              </a:buClr>
              <a:buFont typeface="LucidaGrande" charset="0"/>
              <a:buNone/>
              <a:defRPr sz="2100" b="1" i="1" kern="1200">
                <a:solidFill>
                  <a:schemeClr val="tx1">
                    <a:lumMod val="50000"/>
                    <a:lumOff val="50000"/>
                  </a:schemeClr>
                </a:solidFill>
                <a:latin typeface="Calibri" charset="0"/>
                <a:ea typeface="Calibri" charset="0"/>
                <a:cs typeface="Calibri" charset="0"/>
              </a:defRPr>
            </a:lvl1pPr>
            <a:lvl2pPr marL="342900" indent="0" algn="ctr" defTabSz="685800" rtl="0" eaLnBrk="1" latinLnBrk="0" hangingPunct="1">
              <a:lnSpc>
                <a:spcPct val="90000"/>
              </a:lnSpc>
              <a:spcBef>
                <a:spcPts val="375"/>
              </a:spcBef>
              <a:buClr>
                <a:srgbClr val="0066A1"/>
              </a:buClr>
              <a:buFont typeface="LucidaGrande"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rgbClr val="0066A1"/>
              </a:buClr>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rgbClr val="0066A1"/>
              </a:buClr>
              <a:buFont typeface="Wingdings" charset="2"/>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rgbClr val="0066A1"/>
              </a:buClr>
              <a:buFont typeface="Courier New"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ctr"/>
            <a:r>
              <a:rPr lang="en-US" sz="800" i="0" dirty="0" err="1">
                <a:solidFill>
                  <a:schemeClr val="bg1"/>
                </a:solidFill>
              </a:rPr>
              <a:t>www.ieee.org</a:t>
            </a:r>
            <a:endParaRPr lang="en-US" sz="800" i="0" dirty="0">
              <a:solidFill>
                <a:schemeClr val="bg1"/>
              </a:solidFill>
            </a:endParaRPr>
          </a:p>
        </p:txBody>
      </p:sp>
      <p:sp>
        <p:nvSpPr>
          <p:cNvPr id="17" name="Picture Placeholder 4">
            <a:extLst>
              <a:ext uri="{FF2B5EF4-FFF2-40B4-BE49-F238E27FC236}">
                <a16:creationId xmlns:a16="http://schemas.microsoft.com/office/drawing/2014/main" id="{25F9F5B5-9A4A-C147-A14A-863D1D9F200B}"/>
              </a:ext>
            </a:extLst>
          </p:cNvPr>
          <p:cNvSpPr>
            <a:spLocks noGrp="1"/>
          </p:cNvSpPr>
          <p:nvPr>
            <p:ph type="pic" sz="quarter" idx="16" hasCustomPrompt="1"/>
          </p:nvPr>
        </p:nvSpPr>
        <p:spPr>
          <a:xfrm>
            <a:off x="660498" y="1137684"/>
            <a:ext cx="5159294" cy="1581149"/>
          </a:xfrm>
        </p:spPr>
        <p:txBody>
          <a:bodyPr anchor="ctr">
            <a:normAutofit/>
          </a:bodyPr>
          <a:lstStyle>
            <a:lvl1pPr marL="0" indent="0" algn="ctr">
              <a:buNone/>
              <a:defRPr sz="1600" b="1" baseline="0"/>
            </a:lvl1pPr>
          </a:lstStyle>
          <a:p>
            <a:r>
              <a:rPr lang="en-US" dirty="0"/>
              <a:t>Sub-brand Logo, Icon or Image</a:t>
            </a:r>
          </a:p>
        </p:txBody>
      </p:sp>
    </p:spTree>
    <p:extLst>
      <p:ext uri="{BB962C8B-B14F-4D97-AF65-F5344CB8AC3E}">
        <p14:creationId xmlns:p14="http://schemas.microsoft.com/office/powerpoint/2010/main" val="994928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1" name="Content Placeholder 3"/>
          <p:cNvSpPr>
            <a:spLocks noGrp="1"/>
          </p:cNvSpPr>
          <p:nvPr>
            <p:ph sz="half" idx="2" hasCustomPrompt="1"/>
          </p:nvPr>
        </p:nvSpPr>
        <p:spPr>
          <a:xfrm>
            <a:off x="4629150" y="2929325"/>
            <a:ext cx="3256822" cy="1628607"/>
          </a:xfrm>
        </p:spPr>
        <p:txBody>
          <a:bodyPr/>
          <a:lstStyle>
            <a:lvl1pPr marL="0" indent="0">
              <a:buNone/>
              <a:defRPr sz="900" i="1"/>
            </a:lvl1pPr>
          </a:lstStyle>
          <a:p>
            <a:pPr lvl="0"/>
            <a:r>
              <a:rPr lang="en-US" dirty="0"/>
              <a:t>Insert Object</a:t>
            </a:r>
          </a:p>
        </p:txBody>
      </p:sp>
      <p:sp>
        <p:nvSpPr>
          <p:cNvPr id="13" name="Text Placeholder 13"/>
          <p:cNvSpPr>
            <a:spLocks noGrp="1"/>
          </p:cNvSpPr>
          <p:nvPr>
            <p:ph type="body" sz="quarter" idx="13"/>
          </p:nvPr>
        </p:nvSpPr>
        <p:spPr>
          <a:xfrm>
            <a:off x="628650" y="1369219"/>
            <a:ext cx="3886200" cy="14447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3"/>
          <p:cNvSpPr>
            <a:spLocks noGrp="1"/>
          </p:cNvSpPr>
          <p:nvPr>
            <p:ph sz="half" idx="14" hasCustomPrompt="1"/>
          </p:nvPr>
        </p:nvSpPr>
        <p:spPr>
          <a:xfrm>
            <a:off x="4629150" y="1385779"/>
            <a:ext cx="3256822" cy="1427311"/>
          </a:xfrm>
        </p:spPr>
        <p:txBody>
          <a:bodyPr/>
          <a:lstStyle>
            <a:lvl1pPr marL="0" indent="0">
              <a:buNone/>
              <a:defRPr sz="900" i="1"/>
            </a:lvl1pPr>
          </a:lstStyle>
          <a:p>
            <a:pPr lvl="0"/>
            <a:r>
              <a:rPr lang="en-US" dirty="0"/>
              <a:t>Insert Object</a:t>
            </a:r>
          </a:p>
        </p:txBody>
      </p:sp>
      <p:sp>
        <p:nvSpPr>
          <p:cNvPr id="16" name="Content Placeholder 3"/>
          <p:cNvSpPr>
            <a:spLocks noGrp="1"/>
          </p:cNvSpPr>
          <p:nvPr>
            <p:ph sz="half" idx="15" hasCustomPrompt="1"/>
          </p:nvPr>
        </p:nvSpPr>
        <p:spPr>
          <a:xfrm>
            <a:off x="628650" y="2929325"/>
            <a:ext cx="3886200" cy="1628607"/>
          </a:xfrm>
        </p:spPr>
        <p:txBody>
          <a:bodyPr/>
          <a:lstStyle>
            <a:lvl1pPr marL="0" indent="0">
              <a:buNone/>
              <a:defRPr sz="900" i="1"/>
            </a:lvl1pPr>
          </a:lstStyle>
          <a:p>
            <a:pPr lvl="0"/>
            <a:r>
              <a:rPr lang="en-US" dirty="0"/>
              <a:t>Insert Object</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5" name="Title 1">
            <a:extLst>
              <a:ext uri="{FF2B5EF4-FFF2-40B4-BE49-F238E27FC236}">
                <a16:creationId xmlns:a16="http://schemas.microsoft.com/office/drawing/2014/main" id="{8423B85F-611F-D84E-92B9-B014B2FF0BF3}"/>
              </a:ext>
            </a:extLst>
          </p:cNvPr>
          <p:cNvSpPr>
            <a:spLocks noGrp="1"/>
          </p:cNvSpPr>
          <p:nvPr>
            <p:ph type="title" hasCustomPrompt="1"/>
          </p:nvPr>
        </p:nvSpPr>
        <p:spPr>
          <a:xfrm>
            <a:off x="628650" y="263241"/>
            <a:ext cx="6634132" cy="610390"/>
          </a:xfrm>
        </p:spPr>
        <p:txBody>
          <a:bodyPr/>
          <a:lstStyle/>
          <a:p>
            <a:r>
              <a:rPr lang="en-US" dirty="0"/>
              <a:t>Topic</a:t>
            </a:r>
          </a:p>
        </p:txBody>
      </p:sp>
      <p:sp>
        <p:nvSpPr>
          <p:cNvPr id="17" name="Text Placeholder 3">
            <a:extLst>
              <a:ext uri="{FF2B5EF4-FFF2-40B4-BE49-F238E27FC236}">
                <a16:creationId xmlns:a16="http://schemas.microsoft.com/office/drawing/2014/main" id="{BF3D8F41-F60A-FE49-8FD7-146B6D973580}"/>
              </a:ext>
            </a:extLst>
          </p:cNvPr>
          <p:cNvSpPr>
            <a:spLocks noGrp="1"/>
          </p:cNvSpPr>
          <p:nvPr>
            <p:ph type="body" sz="quarter" idx="17"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Tree>
    <p:extLst>
      <p:ext uri="{BB962C8B-B14F-4D97-AF65-F5344CB8AC3E}">
        <p14:creationId xmlns:p14="http://schemas.microsoft.com/office/powerpoint/2010/main" val="159600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628651" y="1369219"/>
            <a:ext cx="3019523" cy="3174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able Placeholder 8"/>
          <p:cNvSpPr>
            <a:spLocks noGrp="1"/>
          </p:cNvSpPr>
          <p:nvPr>
            <p:ph type="tbl" sz="quarter" idx="14" hasCustomPrompt="1"/>
          </p:nvPr>
        </p:nvSpPr>
        <p:spPr>
          <a:xfrm>
            <a:off x="3789577" y="1369219"/>
            <a:ext cx="4096396" cy="3188713"/>
          </a:xfrm>
        </p:spPr>
        <p:txBody>
          <a:bodyPr>
            <a:normAutofit/>
          </a:bodyPr>
          <a:lstStyle>
            <a:lvl1pPr marL="0" indent="0">
              <a:buNone/>
              <a:defRPr sz="900" i="1"/>
            </a:lvl1pPr>
          </a:lstStyle>
          <a:p>
            <a:pPr lvl="0"/>
            <a:r>
              <a:rPr lang="en-US" dirty="0"/>
              <a:t>Insert Object</a:t>
            </a:r>
          </a:p>
        </p:txBody>
      </p:sp>
      <p:sp>
        <p:nvSpPr>
          <p:cNvPr id="10" name="Slide Number Placeholder 9"/>
          <p:cNvSpPr>
            <a:spLocks noGrp="1"/>
          </p:cNvSpPr>
          <p:nvPr>
            <p:ph type="sldNum" sz="quarter" idx="15"/>
          </p:nvPr>
        </p:nvSpPr>
        <p:spPr/>
        <p:txBody>
          <a:bodyPr/>
          <a:lstStyle/>
          <a:p>
            <a:fld id="{3DD97BEB-BAEF-0344-9D5C-EC73E478698A}" type="slidenum">
              <a:rPr lang="en-US" smtClean="0"/>
              <a:pPr/>
              <a:t>‹#›</a:t>
            </a:fld>
            <a:endParaRPr lang="en-US"/>
          </a:p>
        </p:txBody>
      </p:sp>
      <p:sp>
        <p:nvSpPr>
          <p:cNvPr id="11" name="Title 1">
            <a:extLst>
              <a:ext uri="{FF2B5EF4-FFF2-40B4-BE49-F238E27FC236}">
                <a16:creationId xmlns:a16="http://schemas.microsoft.com/office/drawing/2014/main" id="{30621480-2E05-304D-90D5-0074466BCCB6}"/>
              </a:ext>
            </a:extLst>
          </p:cNvPr>
          <p:cNvSpPr>
            <a:spLocks noGrp="1"/>
          </p:cNvSpPr>
          <p:nvPr>
            <p:ph type="title" hasCustomPrompt="1"/>
          </p:nvPr>
        </p:nvSpPr>
        <p:spPr>
          <a:xfrm>
            <a:off x="628650" y="263241"/>
            <a:ext cx="6634132" cy="610390"/>
          </a:xfrm>
        </p:spPr>
        <p:txBody>
          <a:bodyPr/>
          <a:lstStyle/>
          <a:p>
            <a:r>
              <a:rPr lang="en-US" dirty="0"/>
              <a:t>Topic</a:t>
            </a:r>
          </a:p>
        </p:txBody>
      </p:sp>
      <p:sp>
        <p:nvSpPr>
          <p:cNvPr id="12" name="Text Placeholder 3">
            <a:extLst>
              <a:ext uri="{FF2B5EF4-FFF2-40B4-BE49-F238E27FC236}">
                <a16:creationId xmlns:a16="http://schemas.microsoft.com/office/drawing/2014/main" id="{066852DA-5FCA-3C48-B7E0-24647A33D83A}"/>
              </a:ext>
            </a:extLst>
          </p:cNvPr>
          <p:cNvSpPr>
            <a:spLocks noGrp="1"/>
          </p:cNvSpPr>
          <p:nvPr>
            <p:ph type="body" sz="quarter" idx="16"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5" name="Picture Placeholder 4">
            <a:extLst>
              <a:ext uri="{FF2B5EF4-FFF2-40B4-BE49-F238E27FC236}">
                <a16:creationId xmlns:a16="http://schemas.microsoft.com/office/drawing/2014/main" id="{D1AB48A7-CCD3-824A-83A4-C7817B6F04C4}"/>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407724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with Caption">
    <p:spTree>
      <p:nvGrpSpPr>
        <p:cNvPr id="1" name=""/>
        <p:cNvGrpSpPr/>
        <p:nvPr/>
      </p:nvGrpSpPr>
      <p:grpSpPr>
        <a:xfrm>
          <a:off x="0" y="0"/>
          <a:ext cx="0" cy="0"/>
          <a:chOff x="0" y="0"/>
          <a:chExt cx="0" cy="0"/>
        </a:xfrm>
      </p:grpSpPr>
      <p:sp>
        <p:nvSpPr>
          <p:cNvPr id="13" name="Text Placeholder 13"/>
          <p:cNvSpPr>
            <a:spLocks noGrp="1"/>
          </p:cNvSpPr>
          <p:nvPr>
            <p:ph type="body" sz="quarter" idx="13"/>
          </p:nvPr>
        </p:nvSpPr>
        <p:spPr>
          <a:xfrm>
            <a:off x="4629150" y="1369219"/>
            <a:ext cx="3256822" cy="3188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3"/>
          <p:cNvSpPr>
            <a:spLocks noGrp="1"/>
          </p:cNvSpPr>
          <p:nvPr>
            <p:ph type="body" sz="quarter" idx="14" hasCustomPrompt="1"/>
          </p:nvPr>
        </p:nvSpPr>
        <p:spPr>
          <a:xfrm>
            <a:off x="628650" y="3649855"/>
            <a:ext cx="3886200" cy="894010"/>
          </a:xfrm>
        </p:spPr>
        <p:txBody>
          <a:bodyPr>
            <a:noAutofit/>
          </a:bodyPr>
          <a:lstStyle>
            <a:lvl1pPr marL="0" indent="0">
              <a:buNone/>
              <a:defRPr sz="1400"/>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endParaRPr lang="en-US" dirty="0"/>
          </a:p>
        </p:txBody>
      </p:sp>
      <p:sp>
        <p:nvSpPr>
          <p:cNvPr id="3" name="Picture Placeholder 2"/>
          <p:cNvSpPr>
            <a:spLocks noGrp="1"/>
          </p:cNvSpPr>
          <p:nvPr>
            <p:ph type="pic" sz="quarter" idx="15" hasCustomPrompt="1"/>
          </p:nvPr>
        </p:nvSpPr>
        <p:spPr>
          <a:xfrm>
            <a:off x="628650" y="1369219"/>
            <a:ext cx="3886200" cy="2222393"/>
          </a:xfrm>
        </p:spPr>
        <p:txBody>
          <a:bodyPr>
            <a:normAutofit/>
          </a:bodyPr>
          <a:lstStyle>
            <a:lvl1pPr marL="0" indent="0">
              <a:buNone/>
              <a:defRPr sz="900" i="1" baseline="0"/>
            </a:lvl1pPr>
          </a:lstStyle>
          <a:p>
            <a:r>
              <a:rPr lang="en-US" dirty="0"/>
              <a:t>Insert Photo</a:t>
            </a:r>
          </a:p>
        </p:txBody>
      </p:sp>
      <p:sp>
        <p:nvSpPr>
          <p:cNvPr id="4" name="Slide Number Placeholder 3"/>
          <p:cNvSpPr>
            <a:spLocks noGrp="1"/>
          </p:cNvSpPr>
          <p:nvPr>
            <p:ph type="sldNum" sz="quarter" idx="16"/>
          </p:nvPr>
        </p:nvSpPr>
        <p:spPr/>
        <p:txBody>
          <a:bodyPr/>
          <a:lstStyle/>
          <a:p>
            <a:fld id="{3DD97BEB-BAEF-0344-9D5C-EC73E478698A}" type="slidenum">
              <a:rPr lang="en-US" smtClean="0"/>
              <a:pPr/>
              <a:t>‹#›</a:t>
            </a:fld>
            <a:endParaRPr lang="en-US"/>
          </a:p>
        </p:txBody>
      </p:sp>
      <p:sp>
        <p:nvSpPr>
          <p:cNvPr id="11" name="Title 1">
            <a:extLst>
              <a:ext uri="{FF2B5EF4-FFF2-40B4-BE49-F238E27FC236}">
                <a16:creationId xmlns:a16="http://schemas.microsoft.com/office/drawing/2014/main" id="{829E52AC-48BD-114C-A96C-70541DCBE2A2}"/>
              </a:ext>
            </a:extLst>
          </p:cNvPr>
          <p:cNvSpPr>
            <a:spLocks noGrp="1"/>
          </p:cNvSpPr>
          <p:nvPr>
            <p:ph type="title" hasCustomPrompt="1"/>
          </p:nvPr>
        </p:nvSpPr>
        <p:spPr>
          <a:xfrm>
            <a:off x="628650" y="263241"/>
            <a:ext cx="6634132" cy="610390"/>
          </a:xfrm>
        </p:spPr>
        <p:txBody>
          <a:bodyPr/>
          <a:lstStyle/>
          <a:p>
            <a:r>
              <a:rPr lang="en-US" dirty="0"/>
              <a:t>Topic</a:t>
            </a:r>
          </a:p>
        </p:txBody>
      </p:sp>
      <p:sp>
        <p:nvSpPr>
          <p:cNvPr id="12" name="Text Placeholder 3">
            <a:extLst>
              <a:ext uri="{FF2B5EF4-FFF2-40B4-BE49-F238E27FC236}">
                <a16:creationId xmlns:a16="http://schemas.microsoft.com/office/drawing/2014/main" id="{2ABE92F0-8379-544C-9853-26997417C41F}"/>
              </a:ext>
            </a:extLst>
          </p:cNvPr>
          <p:cNvSpPr>
            <a:spLocks noGrp="1"/>
          </p:cNvSpPr>
          <p:nvPr>
            <p:ph type="body" sz="quarter" idx="17"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4" name="Picture Placeholder 4">
            <a:extLst>
              <a:ext uri="{FF2B5EF4-FFF2-40B4-BE49-F238E27FC236}">
                <a16:creationId xmlns:a16="http://schemas.microsoft.com/office/drawing/2014/main" id="{FDA3FAE0-D3D1-1843-9ADE-85DB24F02ECB}"/>
              </a:ext>
            </a:extLst>
          </p:cNvPr>
          <p:cNvSpPr>
            <a:spLocks noGrp="1"/>
          </p:cNvSpPr>
          <p:nvPr>
            <p:ph type="pic" sz="quarter" idx="18"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838955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3DD97BEB-BAEF-0344-9D5C-EC73E478698A}" type="slidenum">
              <a:rPr lang="en-US" smtClean="0"/>
              <a:pPr/>
              <a:t>‹#›</a:t>
            </a:fld>
            <a:endParaRPr lang="en-US"/>
          </a:p>
        </p:txBody>
      </p:sp>
      <p:sp>
        <p:nvSpPr>
          <p:cNvPr id="7" name="Picture Placeholder 4">
            <a:extLst>
              <a:ext uri="{FF2B5EF4-FFF2-40B4-BE49-F238E27FC236}">
                <a16:creationId xmlns:a16="http://schemas.microsoft.com/office/drawing/2014/main" id="{32FB1738-29EC-0E4D-93D0-49DC5F2DF7B6}"/>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844104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Bullets">
    <p:spTree>
      <p:nvGrpSpPr>
        <p:cNvPr id="1" name=""/>
        <p:cNvGrpSpPr/>
        <p:nvPr/>
      </p:nvGrpSpPr>
      <p:grpSpPr>
        <a:xfrm>
          <a:off x="0" y="0"/>
          <a:ext cx="0" cy="0"/>
          <a:chOff x="0" y="0"/>
          <a:chExt cx="0" cy="0"/>
        </a:xfrm>
      </p:grpSpPr>
      <p:sp>
        <p:nvSpPr>
          <p:cNvPr id="13" name="Text Placeholder 13"/>
          <p:cNvSpPr>
            <a:spLocks noGrp="1"/>
          </p:cNvSpPr>
          <p:nvPr>
            <p:ph type="body" sz="quarter" idx="13"/>
          </p:nvPr>
        </p:nvSpPr>
        <p:spPr>
          <a:xfrm>
            <a:off x="628650" y="2128100"/>
            <a:ext cx="7257322" cy="18789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1369219"/>
            <a:ext cx="7257322" cy="671816"/>
          </a:xfrm>
        </p:spPr>
        <p:txBody>
          <a:bodyPr>
            <a:normAutofit/>
          </a:bodyPr>
          <a:lstStyle>
            <a:lvl1pPr marL="0" indent="0">
              <a:buNone/>
              <a:defRPr sz="1400"/>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ea</a:t>
            </a:r>
            <a:r>
              <a:rPr lang="en-US" dirty="0"/>
              <a:t> </a:t>
            </a:r>
            <a:r>
              <a:rPr lang="en-US" dirty="0" err="1"/>
              <a:t>consequat</a:t>
            </a:r>
            <a:r>
              <a:rPr lang="en-US" dirty="0"/>
              <a:t>.</a:t>
            </a:r>
          </a:p>
        </p:txBody>
      </p:sp>
      <p:sp>
        <p:nvSpPr>
          <p:cNvPr id="14" name="Text Placeholder 13"/>
          <p:cNvSpPr>
            <a:spLocks noGrp="1"/>
          </p:cNvSpPr>
          <p:nvPr>
            <p:ph type="body" sz="quarter" idx="15" hasCustomPrompt="1"/>
          </p:nvPr>
        </p:nvSpPr>
        <p:spPr>
          <a:xfrm>
            <a:off x="628650" y="4023778"/>
            <a:ext cx="7257322" cy="497168"/>
          </a:xfrm>
        </p:spPr>
        <p:txBody>
          <a:bodyPr>
            <a:normAutofit/>
          </a:bodyPr>
          <a:lstStyle>
            <a:lvl1pPr marL="0" indent="0">
              <a:buNone/>
              <a:defRPr sz="1400" b="1" i="1">
                <a:solidFill>
                  <a:srgbClr val="0066A1"/>
                </a:solidFill>
              </a:defRPr>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1" name="Title 1">
            <a:extLst>
              <a:ext uri="{FF2B5EF4-FFF2-40B4-BE49-F238E27FC236}">
                <a16:creationId xmlns:a16="http://schemas.microsoft.com/office/drawing/2014/main" id="{E0A010C0-C937-414F-B4D6-989D04A369A1}"/>
              </a:ext>
            </a:extLst>
          </p:cNvPr>
          <p:cNvSpPr>
            <a:spLocks noGrp="1"/>
          </p:cNvSpPr>
          <p:nvPr>
            <p:ph type="title" hasCustomPrompt="1"/>
          </p:nvPr>
        </p:nvSpPr>
        <p:spPr>
          <a:xfrm>
            <a:off x="628650" y="263241"/>
            <a:ext cx="6634132" cy="610390"/>
          </a:xfrm>
        </p:spPr>
        <p:txBody>
          <a:bodyPr/>
          <a:lstStyle/>
          <a:p>
            <a:r>
              <a:rPr lang="en-US" dirty="0"/>
              <a:t>Topic</a:t>
            </a:r>
          </a:p>
        </p:txBody>
      </p:sp>
      <p:sp>
        <p:nvSpPr>
          <p:cNvPr id="12" name="Text Placeholder 3">
            <a:extLst>
              <a:ext uri="{FF2B5EF4-FFF2-40B4-BE49-F238E27FC236}">
                <a16:creationId xmlns:a16="http://schemas.microsoft.com/office/drawing/2014/main" id="{387F5892-F465-DC49-9737-4DFCCCFAAEE3}"/>
              </a:ext>
            </a:extLst>
          </p:cNvPr>
          <p:cNvSpPr>
            <a:spLocks noGrp="1"/>
          </p:cNvSpPr>
          <p:nvPr>
            <p:ph type="body" sz="quarter" idx="17"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6" name="Picture Placeholder 4">
            <a:extLst>
              <a:ext uri="{FF2B5EF4-FFF2-40B4-BE49-F238E27FC236}">
                <a16:creationId xmlns:a16="http://schemas.microsoft.com/office/drawing/2014/main" id="{CFE481CE-41B6-9D44-9204-8907CF9C0715}"/>
              </a:ext>
            </a:extLst>
          </p:cNvPr>
          <p:cNvSpPr>
            <a:spLocks noGrp="1"/>
          </p:cNvSpPr>
          <p:nvPr>
            <p:ph type="pic" sz="quarter" idx="18"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327891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ullets, Content">
    <p:spTree>
      <p:nvGrpSpPr>
        <p:cNvPr id="1" name=""/>
        <p:cNvGrpSpPr/>
        <p:nvPr/>
      </p:nvGrpSpPr>
      <p:grpSpPr>
        <a:xfrm>
          <a:off x="0" y="0"/>
          <a:ext cx="0" cy="0"/>
          <a:chOff x="0" y="0"/>
          <a:chExt cx="0" cy="0"/>
        </a:xfrm>
      </p:grpSpPr>
      <p:sp>
        <p:nvSpPr>
          <p:cNvPr id="13" name="Text Placeholder 13"/>
          <p:cNvSpPr>
            <a:spLocks noGrp="1"/>
          </p:cNvSpPr>
          <p:nvPr>
            <p:ph type="body" sz="quarter" idx="13"/>
          </p:nvPr>
        </p:nvSpPr>
        <p:spPr>
          <a:xfrm>
            <a:off x="628650" y="3004794"/>
            <a:ext cx="3886200" cy="15109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1369219"/>
            <a:ext cx="7257322" cy="1556426"/>
          </a:xfrm>
        </p:spPr>
        <p:txBody>
          <a:bodyPr numCol="2" spcCol="274320">
            <a:normAutofit/>
          </a:bodyPr>
          <a:lstStyle>
            <a:lvl1pPr marL="0" indent="0">
              <a:buNone/>
              <a:defRPr sz="1400"/>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a:t>
            </a:r>
          </a:p>
        </p:txBody>
      </p:sp>
      <p:sp>
        <p:nvSpPr>
          <p:cNvPr id="3" name="Picture Placeholder 2"/>
          <p:cNvSpPr>
            <a:spLocks noGrp="1"/>
          </p:cNvSpPr>
          <p:nvPr>
            <p:ph type="pic" sz="quarter" idx="15" hasCustomPrompt="1"/>
          </p:nvPr>
        </p:nvSpPr>
        <p:spPr>
          <a:xfrm>
            <a:off x="4629150" y="3004793"/>
            <a:ext cx="3256822" cy="1510936"/>
          </a:xfrm>
        </p:spPr>
        <p:txBody>
          <a:bodyPr>
            <a:normAutofit/>
          </a:bodyPr>
          <a:lstStyle>
            <a:lvl1pPr marL="0" indent="0">
              <a:buNone/>
              <a:defRPr sz="900" i="1" baseline="0"/>
            </a:lvl1pPr>
          </a:lstStyle>
          <a:p>
            <a:r>
              <a:rPr lang="en-US" dirty="0"/>
              <a:t>Insert Photo</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1" name="Title 1">
            <a:extLst>
              <a:ext uri="{FF2B5EF4-FFF2-40B4-BE49-F238E27FC236}">
                <a16:creationId xmlns:a16="http://schemas.microsoft.com/office/drawing/2014/main" id="{9843F8A4-18EA-E544-AA3F-489BF4E7C99F}"/>
              </a:ext>
            </a:extLst>
          </p:cNvPr>
          <p:cNvSpPr>
            <a:spLocks noGrp="1"/>
          </p:cNvSpPr>
          <p:nvPr>
            <p:ph type="title" hasCustomPrompt="1"/>
          </p:nvPr>
        </p:nvSpPr>
        <p:spPr>
          <a:xfrm>
            <a:off x="628650" y="263241"/>
            <a:ext cx="6634132" cy="610390"/>
          </a:xfrm>
        </p:spPr>
        <p:txBody>
          <a:bodyPr/>
          <a:lstStyle/>
          <a:p>
            <a:r>
              <a:rPr lang="en-US" dirty="0"/>
              <a:t>Topic</a:t>
            </a:r>
          </a:p>
        </p:txBody>
      </p:sp>
      <p:sp>
        <p:nvSpPr>
          <p:cNvPr id="12" name="Text Placeholder 3">
            <a:extLst>
              <a:ext uri="{FF2B5EF4-FFF2-40B4-BE49-F238E27FC236}">
                <a16:creationId xmlns:a16="http://schemas.microsoft.com/office/drawing/2014/main" id="{A9371046-29F8-4B4F-86CC-821168A1D9ED}"/>
              </a:ext>
            </a:extLst>
          </p:cNvPr>
          <p:cNvSpPr>
            <a:spLocks noGrp="1"/>
          </p:cNvSpPr>
          <p:nvPr>
            <p:ph type="body" sz="quarter" idx="17"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4" name="Picture Placeholder 4">
            <a:extLst>
              <a:ext uri="{FF2B5EF4-FFF2-40B4-BE49-F238E27FC236}">
                <a16:creationId xmlns:a16="http://schemas.microsoft.com/office/drawing/2014/main" id="{87799CC5-2AC5-8C43-823A-3530CA1E72F8}"/>
              </a:ext>
            </a:extLst>
          </p:cNvPr>
          <p:cNvSpPr>
            <a:spLocks noGrp="1"/>
          </p:cNvSpPr>
          <p:nvPr>
            <p:ph type="pic" sz="quarter" idx="18"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662224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and Image">
    <p:spTree>
      <p:nvGrpSpPr>
        <p:cNvPr id="1" name=""/>
        <p:cNvGrpSpPr/>
        <p:nvPr/>
      </p:nvGrpSpPr>
      <p:grpSpPr>
        <a:xfrm>
          <a:off x="0" y="0"/>
          <a:ext cx="0" cy="0"/>
          <a:chOff x="0" y="0"/>
          <a:chExt cx="0" cy="0"/>
        </a:xfrm>
      </p:grpSpPr>
      <p:sp>
        <p:nvSpPr>
          <p:cNvPr id="13" name="Text Placeholder 13"/>
          <p:cNvSpPr>
            <a:spLocks noGrp="1"/>
          </p:cNvSpPr>
          <p:nvPr>
            <p:ph type="body" sz="quarter" idx="13"/>
          </p:nvPr>
        </p:nvSpPr>
        <p:spPr>
          <a:xfrm>
            <a:off x="628650" y="1369218"/>
            <a:ext cx="4473353" cy="21658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3599358"/>
            <a:ext cx="4473353" cy="950365"/>
          </a:xfrm>
        </p:spPr>
        <p:txBody>
          <a:bodyPr>
            <a:normAutofit/>
          </a:bodyPr>
          <a:lstStyle>
            <a:lvl1pPr marL="0" indent="0">
              <a:buNone/>
              <a:defRPr sz="1400" b="1">
                <a:solidFill>
                  <a:srgbClr val="0066A1"/>
                </a:solidFill>
              </a:defRPr>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a:t>
            </a:r>
          </a:p>
        </p:txBody>
      </p:sp>
      <p:sp>
        <p:nvSpPr>
          <p:cNvPr id="3" name="Picture Placeholder 2"/>
          <p:cNvSpPr>
            <a:spLocks noGrp="1"/>
          </p:cNvSpPr>
          <p:nvPr>
            <p:ph type="pic" sz="quarter" idx="15" hasCustomPrompt="1"/>
          </p:nvPr>
        </p:nvSpPr>
        <p:spPr>
          <a:xfrm>
            <a:off x="5188465" y="1369217"/>
            <a:ext cx="2697508" cy="3180505"/>
          </a:xfrm>
        </p:spPr>
        <p:txBody>
          <a:bodyPr>
            <a:normAutofit/>
          </a:bodyPr>
          <a:lstStyle>
            <a:lvl1pPr marL="0" indent="0">
              <a:buNone/>
              <a:defRPr sz="900" i="1" baseline="0"/>
            </a:lvl1pPr>
          </a:lstStyle>
          <a:p>
            <a:r>
              <a:rPr lang="en-US" dirty="0"/>
              <a:t>Insert Photo</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1" name="Title 1">
            <a:extLst>
              <a:ext uri="{FF2B5EF4-FFF2-40B4-BE49-F238E27FC236}">
                <a16:creationId xmlns:a16="http://schemas.microsoft.com/office/drawing/2014/main" id="{3F334513-C7AD-9347-A732-E092B13A3EB4}"/>
              </a:ext>
            </a:extLst>
          </p:cNvPr>
          <p:cNvSpPr>
            <a:spLocks noGrp="1"/>
          </p:cNvSpPr>
          <p:nvPr>
            <p:ph type="title" hasCustomPrompt="1"/>
          </p:nvPr>
        </p:nvSpPr>
        <p:spPr>
          <a:xfrm>
            <a:off x="628650" y="263241"/>
            <a:ext cx="6634132" cy="610390"/>
          </a:xfrm>
        </p:spPr>
        <p:txBody>
          <a:bodyPr/>
          <a:lstStyle/>
          <a:p>
            <a:r>
              <a:rPr lang="en-US" dirty="0"/>
              <a:t>Topic</a:t>
            </a:r>
          </a:p>
        </p:txBody>
      </p:sp>
      <p:sp>
        <p:nvSpPr>
          <p:cNvPr id="12" name="Text Placeholder 3">
            <a:extLst>
              <a:ext uri="{FF2B5EF4-FFF2-40B4-BE49-F238E27FC236}">
                <a16:creationId xmlns:a16="http://schemas.microsoft.com/office/drawing/2014/main" id="{017773B4-3F24-7F42-BD0E-510D53915455}"/>
              </a:ext>
            </a:extLst>
          </p:cNvPr>
          <p:cNvSpPr>
            <a:spLocks noGrp="1"/>
          </p:cNvSpPr>
          <p:nvPr>
            <p:ph type="body" sz="quarter" idx="17"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4" name="Picture Placeholder 4">
            <a:extLst>
              <a:ext uri="{FF2B5EF4-FFF2-40B4-BE49-F238E27FC236}">
                <a16:creationId xmlns:a16="http://schemas.microsoft.com/office/drawing/2014/main" id="{68E2EAB6-2D42-8840-B752-CA7550C317BD}"/>
              </a:ext>
            </a:extLst>
          </p:cNvPr>
          <p:cNvSpPr>
            <a:spLocks noGrp="1"/>
          </p:cNvSpPr>
          <p:nvPr>
            <p:ph type="pic" sz="quarter" idx="18"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810110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Option">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3DD97BEB-BAEF-0344-9D5C-EC73E478698A}" type="slidenum">
              <a:rPr lang="en-US" smtClean="0"/>
              <a:pPr/>
              <a:t>‹#›</a:t>
            </a:fld>
            <a:endParaRPr lang="en-US"/>
          </a:p>
        </p:txBody>
      </p:sp>
      <p:sp>
        <p:nvSpPr>
          <p:cNvPr id="7" name="Picture Placeholder 4">
            <a:extLst>
              <a:ext uri="{FF2B5EF4-FFF2-40B4-BE49-F238E27FC236}">
                <a16:creationId xmlns:a16="http://schemas.microsoft.com/office/drawing/2014/main" id="{A7FE907A-0B6C-614D-8861-FBA93F1B0A1B}"/>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314376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D8C9CBB-56BA-D142-9CD6-7FCD2E89CDE7}"/>
              </a:ext>
            </a:extLst>
          </p:cNvPr>
          <p:cNvPicPr>
            <a:picLocks noChangeAspect="1"/>
          </p:cNvPicPr>
          <p:nvPr userDrawn="1"/>
        </p:nvPicPr>
        <p:blipFill rotWithShape="1">
          <a:blip r:embed="rId2">
            <a:alphaModFix amt="20000"/>
          </a:blip>
          <a:srcRect l="7293" t="-1536" r="32247" b="3262"/>
          <a:stretch/>
        </p:blipFill>
        <p:spPr>
          <a:xfrm rot="5400000">
            <a:off x="1608362" y="-1608363"/>
            <a:ext cx="5143500" cy="8360226"/>
          </a:xfrm>
          <a:prstGeom prst="rect">
            <a:avLst/>
          </a:prstGeom>
        </p:spPr>
      </p:pic>
      <p:sp>
        <p:nvSpPr>
          <p:cNvPr id="14" name="Snip Single Corner Rectangle 13">
            <a:extLst>
              <a:ext uri="{FF2B5EF4-FFF2-40B4-BE49-F238E27FC236}">
                <a16:creationId xmlns:a16="http://schemas.microsoft.com/office/drawing/2014/main" id="{5C4EB9A0-6BC7-7742-A70D-39678A3FC384}"/>
              </a:ext>
            </a:extLst>
          </p:cNvPr>
          <p:cNvSpPr/>
          <p:nvPr userDrawn="1"/>
        </p:nvSpPr>
        <p:spPr>
          <a:xfrm>
            <a:off x="-2255" y="0"/>
            <a:ext cx="8116389" cy="5143500"/>
          </a:xfrm>
          <a:prstGeom prst="snip1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E1015957-F898-F341-96AA-CD4C9DEE6915}"/>
              </a:ext>
            </a:extLst>
          </p:cNvPr>
          <p:cNvGrpSpPr/>
          <p:nvPr userDrawn="1"/>
        </p:nvGrpSpPr>
        <p:grpSpPr>
          <a:xfrm>
            <a:off x="7239485" y="0"/>
            <a:ext cx="1961158" cy="5143501"/>
            <a:chOff x="7239485" y="0"/>
            <a:chExt cx="1961158" cy="5143501"/>
          </a:xfrm>
        </p:grpSpPr>
        <p:sp>
          <p:nvSpPr>
            <p:cNvPr id="35" name="Snip Single Corner Rectangle 34">
              <a:extLst>
                <a:ext uri="{FF2B5EF4-FFF2-40B4-BE49-F238E27FC236}">
                  <a16:creationId xmlns:a16="http://schemas.microsoft.com/office/drawing/2014/main" id="{2A3DA995-B02E-9147-B547-CE3989931016}"/>
                </a:ext>
              </a:extLst>
            </p:cNvPr>
            <p:cNvSpPr/>
            <p:nvPr userDrawn="1"/>
          </p:nvSpPr>
          <p:spPr>
            <a:xfrm flipH="1">
              <a:off x="8037870" y="1"/>
              <a:ext cx="1162773" cy="5143500"/>
            </a:xfrm>
            <a:prstGeom prst="snip1Rect">
              <a:avLst>
                <a:gd name="adj" fmla="val 50000"/>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Triangle 35">
              <a:extLst>
                <a:ext uri="{FF2B5EF4-FFF2-40B4-BE49-F238E27FC236}">
                  <a16:creationId xmlns:a16="http://schemas.microsoft.com/office/drawing/2014/main" id="{57E901BE-D0E6-A24E-8EBC-CF2F2253D331}"/>
                </a:ext>
              </a:extLst>
            </p:cNvPr>
            <p:cNvSpPr/>
            <p:nvPr userDrawn="1"/>
          </p:nvSpPr>
          <p:spPr>
            <a:xfrm rot="5400000" flipV="1">
              <a:off x="7239485" y="0"/>
              <a:ext cx="1958904" cy="1958904"/>
            </a:xfrm>
            <a:prstGeom prst="rtTriangle">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7" name="Picture 36">
            <a:extLst>
              <a:ext uri="{FF2B5EF4-FFF2-40B4-BE49-F238E27FC236}">
                <a16:creationId xmlns:a16="http://schemas.microsoft.com/office/drawing/2014/main" id="{3681D134-C851-054D-AE71-80FED5B08E50}"/>
              </a:ext>
            </a:extLst>
          </p:cNvPr>
          <p:cNvPicPr>
            <a:picLocks noChangeAspect="1"/>
          </p:cNvPicPr>
          <p:nvPr userDrawn="1"/>
        </p:nvPicPr>
        <p:blipFill>
          <a:blip r:embed="rId3"/>
          <a:stretch>
            <a:fillRect/>
          </a:stretch>
        </p:blipFill>
        <p:spPr>
          <a:xfrm>
            <a:off x="8037140" y="200112"/>
            <a:ext cx="931635" cy="526201"/>
          </a:xfrm>
          <a:prstGeom prst="rect">
            <a:avLst/>
          </a:prstGeom>
        </p:spPr>
      </p:pic>
      <p:sp>
        <p:nvSpPr>
          <p:cNvPr id="41" name="Title 1">
            <a:extLst>
              <a:ext uri="{FF2B5EF4-FFF2-40B4-BE49-F238E27FC236}">
                <a16:creationId xmlns:a16="http://schemas.microsoft.com/office/drawing/2014/main" id="{83F85E39-8DC6-4541-AE75-979B7FA1469A}"/>
              </a:ext>
            </a:extLst>
          </p:cNvPr>
          <p:cNvSpPr>
            <a:spLocks noGrp="1"/>
          </p:cNvSpPr>
          <p:nvPr>
            <p:ph type="ctrTitle" hasCustomPrompt="1"/>
          </p:nvPr>
        </p:nvSpPr>
        <p:spPr>
          <a:xfrm>
            <a:off x="627333" y="1954061"/>
            <a:ext cx="6898820" cy="946914"/>
          </a:xfrm>
        </p:spPr>
        <p:txBody>
          <a:bodyPr anchor="b">
            <a:normAutofit/>
          </a:bodyPr>
          <a:lstStyle>
            <a:lvl1pPr algn="l">
              <a:defRPr sz="3300" i="0">
                <a:solidFill>
                  <a:srgbClr val="0073AE"/>
                </a:solidFill>
              </a:defRPr>
            </a:lvl1pPr>
          </a:lstStyle>
          <a:p>
            <a:r>
              <a:rPr lang="en-US" dirty="0"/>
              <a:t>Presentation Title</a:t>
            </a:r>
          </a:p>
        </p:txBody>
      </p:sp>
      <p:sp>
        <p:nvSpPr>
          <p:cNvPr id="42" name="Subtitle 2">
            <a:extLst>
              <a:ext uri="{FF2B5EF4-FFF2-40B4-BE49-F238E27FC236}">
                <a16:creationId xmlns:a16="http://schemas.microsoft.com/office/drawing/2014/main" id="{EA6C5E46-002A-964E-8146-084325828475}"/>
              </a:ext>
            </a:extLst>
          </p:cNvPr>
          <p:cNvSpPr>
            <a:spLocks noGrp="1"/>
          </p:cNvSpPr>
          <p:nvPr>
            <p:ph type="subTitle" idx="1" hasCustomPrompt="1"/>
          </p:nvPr>
        </p:nvSpPr>
        <p:spPr>
          <a:xfrm>
            <a:off x="627333" y="2970031"/>
            <a:ext cx="6898820" cy="956810"/>
          </a:xfrm>
        </p:spPr>
        <p:txBody>
          <a:bodyPr>
            <a:normAutofit/>
          </a:bodyPr>
          <a:lstStyle>
            <a:lvl1pPr marL="0" indent="0" algn="l">
              <a:buNone/>
              <a:defRPr sz="2500" b="1" i="1">
                <a:solidFill>
                  <a:srgbClr val="01B4E3"/>
                </a:solidFill>
                <a:latin typeface="Calibri" charset="0"/>
                <a:ea typeface="Calibri" charset="0"/>
                <a:cs typeface="Calibri"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Subhead</a:t>
            </a:r>
          </a:p>
        </p:txBody>
      </p:sp>
      <p:sp>
        <p:nvSpPr>
          <p:cNvPr id="43" name="Text Placeholder 3">
            <a:extLst>
              <a:ext uri="{FF2B5EF4-FFF2-40B4-BE49-F238E27FC236}">
                <a16:creationId xmlns:a16="http://schemas.microsoft.com/office/drawing/2014/main" id="{80EA1B85-ABCA-874B-8C49-1798C2FE1BE0}"/>
              </a:ext>
            </a:extLst>
          </p:cNvPr>
          <p:cNvSpPr>
            <a:spLocks noGrp="1"/>
          </p:cNvSpPr>
          <p:nvPr>
            <p:ph type="body" sz="quarter" idx="15" hasCustomPrompt="1"/>
          </p:nvPr>
        </p:nvSpPr>
        <p:spPr>
          <a:xfrm>
            <a:off x="628650" y="4470919"/>
            <a:ext cx="6898821" cy="297023"/>
          </a:xfrm>
        </p:spPr>
        <p:txBody>
          <a:bodyPr>
            <a:normAutofit/>
          </a:bodyPr>
          <a:lstStyle>
            <a:lvl1pPr marL="0" indent="0">
              <a:buNone/>
              <a:defRPr sz="1800" b="1" i="1">
                <a:solidFill>
                  <a:srgbClr val="0073AE"/>
                </a:solidFill>
              </a:defRPr>
            </a:lvl1pPr>
          </a:lstStyle>
          <a:p>
            <a:pPr lvl="0"/>
            <a:r>
              <a:rPr lang="en-US" dirty="0"/>
              <a:t>Speaker Name</a:t>
            </a:r>
          </a:p>
        </p:txBody>
      </p:sp>
      <p:sp>
        <p:nvSpPr>
          <p:cNvPr id="2" name="Rectangle 1">
            <a:extLst>
              <a:ext uri="{FF2B5EF4-FFF2-40B4-BE49-F238E27FC236}">
                <a16:creationId xmlns:a16="http://schemas.microsoft.com/office/drawing/2014/main" id="{D3BA96F0-1B51-AE49-880A-23E3859FC50E}"/>
              </a:ext>
            </a:extLst>
          </p:cNvPr>
          <p:cNvSpPr/>
          <p:nvPr userDrawn="1"/>
        </p:nvSpPr>
        <p:spPr>
          <a:xfrm>
            <a:off x="-1" y="0"/>
            <a:ext cx="129473" cy="5143500"/>
          </a:xfrm>
          <a:prstGeom prst="rect">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ubtitle 2">
            <a:extLst>
              <a:ext uri="{FF2B5EF4-FFF2-40B4-BE49-F238E27FC236}">
                <a16:creationId xmlns:a16="http://schemas.microsoft.com/office/drawing/2014/main" id="{F1880E1B-2009-A645-A39C-DFB42591620A}"/>
              </a:ext>
            </a:extLst>
          </p:cNvPr>
          <p:cNvSpPr txBox="1">
            <a:spLocks/>
          </p:cNvSpPr>
          <p:nvPr userDrawn="1"/>
        </p:nvSpPr>
        <p:spPr>
          <a:xfrm>
            <a:off x="8049987" y="4805875"/>
            <a:ext cx="1094014" cy="337625"/>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66A1"/>
              </a:buClr>
              <a:buFont typeface="LucidaGrande" charset="0"/>
              <a:buNone/>
              <a:defRPr sz="2100" b="1" i="1" kern="1200">
                <a:solidFill>
                  <a:schemeClr val="tx1">
                    <a:lumMod val="50000"/>
                    <a:lumOff val="50000"/>
                  </a:schemeClr>
                </a:solidFill>
                <a:latin typeface="Calibri" charset="0"/>
                <a:ea typeface="Calibri" charset="0"/>
                <a:cs typeface="Calibri" charset="0"/>
              </a:defRPr>
            </a:lvl1pPr>
            <a:lvl2pPr marL="342900" indent="0" algn="ctr" defTabSz="685800" rtl="0" eaLnBrk="1" latinLnBrk="0" hangingPunct="1">
              <a:lnSpc>
                <a:spcPct val="90000"/>
              </a:lnSpc>
              <a:spcBef>
                <a:spcPts val="375"/>
              </a:spcBef>
              <a:buClr>
                <a:srgbClr val="0066A1"/>
              </a:buClr>
              <a:buFont typeface="LucidaGrande"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rgbClr val="0066A1"/>
              </a:buClr>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rgbClr val="0066A1"/>
              </a:buClr>
              <a:buFont typeface="Wingdings" charset="2"/>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rgbClr val="0066A1"/>
              </a:buClr>
              <a:buFont typeface="Courier New"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ctr"/>
            <a:r>
              <a:rPr lang="en-US" sz="900" i="0" dirty="0" err="1">
                <a:solidFill>
                  <a:schemeClr val="bg1"/>
                </a:solidFill>
              </a:rPr>
              <a:t>www.ieee.org</a:t>
            </a:r>
            <a:endParaRPr lang="en-US" sz="900" i="0" dirty="0">
              <a:solidFill>
                <a:schemeClr val="bg1"/>
              </a:solidFill>
            </a:endParaRPr>
          </a:p>
        </p:txBody>
      </p:sp>
      <p:sp>
        <p:nvSpPr>
          <p:cNvPr id="15" name="Picture Placeholder 4"/>
          <p:cNvSpPr>
            <a:spLocks noGrp="1"/>
          </p:cNvSpPr>
          <p:nvPr>
            <p:ph type="pic" sz="quarter" idx="16" hasCustomPrompt="1"/>
          </p:nvPr>
        </p:nvSpPr>
        <p:spPr>
          <a:xfrm>
            <a:off x="627063" y="627063"/>
            <a:ext cx="2203450" cy="901112"/>
          </a:xfrm>
        </p:spPr>
        <p:txBody>
          <a:bodyPr anchor="ctr"/>
          <a:lstStyle>
            <a:lvl1pPr marL="0" indent="0" algn="ctr">
              <a:buNone/>
              <a:defRPr b="1" baseline="0"/>
            </a:lvl1pPr>
          </a:lstStyle>
          <a:p>
            <a:r>
              <a:rPr lang="en-US" dirty="0"/>
              <a:t>Sub-brand Logo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4E0EA5B4-2A13-5945-AE96-0E29FD3F5AC4}"/>
              </a:ext>
            </a:extLst>
          </p:cNvPr>
          <p:cNvPicPr>
            <a:picLocks noChangeAspect="1"/>
          </p:cNvPicPr>
          <p:nvPr userDrawn="1"/>
        </p:nvPicPr>
        <p:blipFill rotWithShape="1">
          <a:blip r:embed="rId2">
            <a:alphaModFix amt="20000"/>
          </a:blip>
          <a:srcRect l="3023" t="22335" r="2942" b="24768"/>
          <a:stretch/>
        </p:blipFill>
        <p:spPr>
          <a:xfrm rot="10800000">
            <a:off x="-1" y="0"/>
            <a:ext cx="9143999" cy="5143500"/>
          </a:xfrm>
          <a:prstGeom prst="rect">
            <a:avLst/>
          </a:prstGeom>
        </p:spPr>
      </p:pic>
      <p:sp>
        <p:nvSpPr>
          <p:cNvPr id="17" name="Snip Single Corner Rectangle 16">
            <a:extLst>
              <a:ext uri="{FF2B5EF4-FFF2-40B4-BE49-F238E27FC236}">
                <a16:creationId xmlns:a16="http://schemas.microsoft.com/office/drawing/2014/main" id="{B7E9D976-E311-B641-978A-11C6FFF87F74}"/>
              </a:ext>
            </a:extLst>
          </p:cNvPr>
          <p:cNvSpPr/>
          <p:nvPr userDrawn="1"/>
        </p:nvSpPr>
        <p:spPr>
          <a:xfrm>
            <a:off x="-2255" y="0"/>
            <a:ext cx="8116389" cy="5143500"/>
          </a:xfrm>
          <a:prstGeom prst="snip1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627332" y="1796694"/>
            <a:ext cx="6862040" cy="522983"/>
          </a:xfrm>
        </p:spPr>
        <p:txBody>
          <a:bodyPr anchor="b">
            <a:normAutofit/>
          </a:bodyPr>
          <a:lstStyle>
            <a:lvl1pPr algn="l">
              <a:defRPr sz="3300" i="0">
                <a:solidFill>
                  <a:srgbClr val="0073AE"/>
                </a:solidFill>
              </a:defRPr>
            </a:lvl1pPr>
          </a:lstStyle>
          <a:p>
            <a:r>
              <a:rPr lang="en-US" dirty="0"/>
              <a:t>Divider Title</a:t>
            </a:r>
          </a:p>
        </p:txBody>
      </p:sp>
      <p:sp>
        <p:nvSpPr>
          <p:cNvPr id="3" name="Subtitle 2"/>
          <p:cNvSpPr>
            <a:spLocks noGrp="1"/>
          </p:cNvSpPr>
          <p:nvPr>
            <p:ph type="subTitle" idx="1" hasCustomPrompt="1"/>
          </p:nvPr>
        </p:nvSpPr>
        <p:spPr>
          <a:xfrm>
            <a:off x="627331" y="2388734"/>
            <a:ext cx="6862040" cy="956810"/>
          </a:xfrm>
        </p:spPr>
        <p:txBody>
          <a:bodyPr>
            <a:normAutofit/>
          </a:bodyPr>
          <a:lstStyle>
            <a:lvl1pPr marL="0" indent="0" algn="l">
              <a:buNone/>
              <a:defRPr sz="2100" b="1" i="1">
                <a:solidFill>
                  <a:srgbClr val="01B4E3"/>
                </a:solidFill>
                <a:latin typeface="Calibri" charset="0"/>
                <a:ea typeface="Calibri" charset="0"/>
                <a:cs typeface="Calibri"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Subhead</a:t>
            </a:r>
          </a:p>
        </p:txBody>
      </p:sp>
      <p:sp>
        <p:nvSpPr>
          <p:cNvPr id="8" name="Rectangle 7">
            <a:extLst>
              <a:ext uri="{FF2B5EF4-FFF2-40B4-BE49-F238E27FC236}">
                <a16:creationId xmlns:a16="http://schemas.microsoft.com/office/drawing/2014/main" id="{15A63398-9A0A-8E41-B673-3FA96B4B5B68}"/>
              </a:ext>
            </a:extLst>
          </p:cNvPr>
          <p:cNvSpPr/>
          <p:nvPr userDrawn="1"/>
        </p:nvSpPr>
        <p:spPr>
          <a:xfrm>
            <a:off x="-1" y="0"/>
            <a:ext cx="129473" cy="5143500"/>
          </a:xfrm>
          <a:prstGeom prst="rect">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4"/>
          <p:cNvSpPr>
            <a:spLocks noGrp="1"/>
          </p:cNvSpPr>
          <p:nvPr>
            <p:ph type="pic" sz="quarter" idx="16" hasCustomPrompt="1"/>
          </p:nvPr>
        </p:nvSpPr>
        <p:spPr>
          <a:xfrm>
            <a:off x="627331" y="197646"/>
            <a:ext cx="1760992" cy="741805"/>
          </a:xfrm>
        </p:spPr>
        <p:txBody>
          <a:bodyPr anchor="ctr">
            <a:normAutofit/>
          </a:bodyPr>
          <a:lstStyle>
            <a:lvl1pPr marL="0" indent="0" algn="ctr">
              <a:buNone/>
              <a:defRPr sz="1400" b="1" baseline="0"/>
            </a:lvl1pPr>
          </a:lstStyle>
          <a:p>
            <a:r>
              <a:rPr lang="en-US" dirty="0"/>
              <a:t>Sub-brand Logo </a:t>
            </a:r>
          </a:p>
        </p:txBody>
      </p:sp>
      <p:grpSp>
        <p:nvGrpSpPr>
          <p:cNvPr id="10" name="Group 9">
            <a:extLst>
              <a:ext uri="{FF2B5EF4-FFF2-40B4-BE49-F238E27FC236}">
                <a16:creationId xmlns:a16="http://schemas.microsoft.com/office/drawing/2014/main" id="{E1015957-F898-F341-96AA-CD4C9DEE6915}"/>
              </a:ext>
            </a:extLst>
          </p:cNvPr>
          <p:cNvGrpSpPr/>
          <p:nvPr userDrawn="1"/>
        </p:nvGrpSpPr>
        <p:grpSpPr>
          <a:xfrm>
            <a:off x="7239485" y="0"/>
            <a:ext cx="1961158" cy="5143501"/>
            <a:chOff x="7239485" y="0"/>
            <a:chExt cx="1961158" cy="5143501"/>
          </a:xfrm>
        </p:grpSpPr>
        <p:sp>
          <p:nvSpPr>
            <p:cNvPr id="13" name="Snip Single Corner Rectangle 12">
              <a:extLst>
                <a:ext uri="{FF2B5EF4-FFF2-40B4-BE49-F238E27FC236}">
                  <a16:creationId xmlns:a16="http://schemas.microsoft.com/office/drawing/2014/main" id="{2A3DA995-B02E-9147-B547-CE3989931016}"/>
                </a:ext>
              </a:extLst>
            </p:cNvPr>
            <p:cNvSpPr/>
            <p:nvPr userDrawn="1"/>
          </p:nvSpPr>
          <p:spPr>
            <a:xfrm flipH="1">
              <a:off x="8037870" y="1"/>
              <a:ext cx="1162773" cy="5143500"/>
            </a:xfrm>
            <a:prstGeom prst="snip1Rect">
              <a:avLst>
                <a:gd name="adj" fmla="val 50000"/>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57E901BE-D0E6-A24E-8EBC-CF2F2253D331}"/>
                </a:ext>
              </a:extLst>
            </p:cNvPr>
            <p:cNvSpPr/>
            <p:nvPr userDrawn="1"/>
          </p:nvSpPr>
          <p:spPr>
            <a:xfrm rot="5400000" flipV="1">
              <a:off x="7239485" y="0"/>
              <a:ext cx="1958904" cy="1958904"/>
            </a:xfrm>
            <a:prstGeom prst="rtTriangle">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a:extLst>
              <a:ext uri="{FF2B5EF4-FFF2-40B4-BE49-F238E27FC236}">
                <a16:creationId xmlns:a16="http://schemas.microsoft.com/office/drawing/2014/main" id="{3681D134-C851-054D-AE71-80FED5B08E50}"/>
              </a:ext>
            </a:extLst>
          </p:cNvPr>
          <p:cNvPicPr>
            <a:picLocks noChangeAspect="1"/>
          </p:cNvPicPr>
          <p:nvPr userDrawn="1"/>
        </p:nvPicPr>
        <p:blipFill>
          <a:blip r:embed="rId3"/>
          <a:stretch>
            <a:fillRect/>
          </a:stretch>
        </p:blipFill>
        <p:spPr>
          <a:xfrm>
            <a:off x="8037140" y="200112"/>
            <a:ext cx="931635" cy="526201"/>
          </a:xfrm>
          <a:prstGeom prst="rect">
            <a:avLst/>
          </a:prstGeom>
        </p:spPr>
      </p:pic>
      <p:sp>
        <p:nvSpPr>
          <p:cNvPr id="16" name="Subtitle 2">
            <a:extLst>
              <a:ext uri="{FF2B5EF4-FFF2-40B4-BE49-F238E27FC236}">
                <a16:creationId xmlns:a16="http://schemas.microsoft.com/office/drawing/2014/main" id="{F1880E1B-2009-A645-A39C-DFB42591620A}"/>
              </a:ext>
            </a:extLst>
          </p:cNvPr>
          <p:cNvSpPr txBox="1">
            <a:spLocks/>
          </p:cNvSpPr>
          <p:nvPr userDrawn="1"/>
        </p:nvSpPr>
        <p:spPr>
          <a:xfrm>
            <a:off x="8049987" y="4805875"/>
            <a:ext cx="1094014" cy="337625"/>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66A1"/>
              </a:buClr>
              <a:buFont typeface="LucidaGrande" charset="0"/>
              <a:buNone/>
              <a:defRPr sz="2100" b="1" i="1" kern="1200">
                <a:solidFill>
                  <a:schemeClr val="tx1">
                    <a:lumMod val="50000"/>
                    <a:lumOff val="50000"/>
                  </a:schemeClr>
                </a:solidFill>
                <a:latin typeface="Calibri" charset="0"/>
                <a:ea typeface="Calibri" charset="0"/>
                <a:cs typeface="Calibri" charset="0"/>
              </a:defRPr>
            </a:lvl1pPr>
            <a:lvl2pPr marL="342900" indent="0" algn="ctr" defTabSz="685800" rtl="0" eaLnBrk="1" latinLnBrk="0" hangingPunct="1">
              <a:lnSpc>
                <a:spcPct val="90000"/>
              </a:lnSpc>
              <a:spcBef>
                <a:spcPts val="375"/>
              </a:spcBef>
              <a:buClr>
                <a:srgbClr val="0066A1"/>
              </a:buClr>
              <a:buFont typeface="LucidaGrande"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rgbClr val="0066A1"/>
              </a:buClr>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rgbClr val="0066A1"/>
              </a:buClr>
              <a:buFont typeface="Wingdings" charset="2"/>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rgbClr val="0066A1"/>
              </a:buClr>
              <a:buFont typeface="Courier New"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ctr"/>
            <a:r>
              <a:rPr lang="en-US" sz="900" i="0" dirty="0" err="1">
                <a:solidFill>
                  <a:schemeClr val="bg1"/>
                </a:solidFill>
              </a:rPr>
              <a:t>www.ieee.org</a:t>
            </a:r>
            <a:endParaRPr lang="en-US" sz="900" i="0" dirty="0">
              <a:solidFill>
                <a:schemeClr val="bg1"/>
              </a:solidFill>
            </a:endParaRPr>
          </a:p>
        </p:txBody>
      </p:sp>
      <p:sp>
        <p:nvSpPr>
          <p:cNvPr id="22" name="Slide Number Placeholder 25"/>
          <p:cNvSpPr>
            <a:spLocks noGrp="1"/>
          </p:cNvSpPr>
          <p:nvPr>
            <p:ph type="sldNum" sz="quarter" idx="4"/>
          </p:nvPr>
        </p:nvSpPr>
        <p:spPr>
          <a:xfrm>
            <a:off x="222245" y="4782578"/>
            <a:ext cx="313582" cy="273844"/>
          </a:xfrm>
          <a:prstGeom prst="rect">
            <a:avLst/>
          </a:prstGeom>
        </p:spPr>
        <p:txBody>
          <a:bodyPr vert="horz" lIns="91440" tIns="45720" rIns="91440" bIns="45720" rtlCol="0" anchor="ctr"/>
          <a:lstStyle>
            <a:lvl1pPr algn="l">
              <a:defRPr sz="800">
                <a:solidFill>
                  <a:srgbClr val="0066A1"/>
                </a:solidFill>
              </a:defRPr>
            </a:lvl1pPr>
          </a:lstStyle>
          <a:p>
            <a:fld id="{3DD97BEB-BAEF-0344-9D5C-EC73E478698A}" type="slidenum">
              <a:rPr lang="en-US" smtClean="0"/>
              <a:pPr/>
              <a:t>‹#›</a:t>
            </a:fld>
            <a:endParaRPr lang="en-US" dirty="0"/>
          </a:p>
        </p:txBody>
      </p:sp>
    </p:spTree>
    <p:extLst>
      <p:ext uri="{BB962C8B-B14F-4D97-AF65-F5344CB8AC3E}">
        <p14:creationId xmlns:p14="http://schemas.microsoft.com/office/powerpoint/2010/main" val="1141607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628650" y="1369219"/>
            <a:ext cx="7192736" cy="31324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337D3293-C8E3-8B4D-849D-84C3442398B6}"/>
              </a:ext>
            </a:extLst>
          </p:cNvPr>
          <p:cNvSpPr/>
          <p:nvPr userDrawn="1"/>
        </p:nvSpPr>
        <p:spPr>
          <a:xfrm>
            <a:off x="-1" y="0"/>
            <a:ext cx="129473" cy="5143500"/>
          </a:xfrm>
          <a:prstGeom prst="rect">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308BC2F-A6A3-8A4F-9078-CD37F7CCE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6622" y="197647"/>
            <a:ext cx="957445" cy="534388"/>
          </a:xfrm>
          <a:prstGeom prst="rect">
            <a:avLst/>
          </a:prstGeom>
        </p:spPr>
      </p:pic>
      <p:sp>
        <p:nvSpPr>
          <p:cNvPr id="12" name="Slide Number Placeholder 25">
            <a:extLst>
              <a:ext uri="{FF2B5EF4-FFF2-40B4-BE49-F238E27FC236}">
                <a16:creationId xmlns:a16="http://schemas.microsoft.com/office/drawing/2014/main" id="{90367293-C8F2-4440-841B-88BAEA1AD5C9}"/>
              </a:ext>
            </a:extLst>
          </p:cNvPr>
          <p:cNvSpPr>
            <a:spLocks noGrp="1"/>
          </p:cNvSpPr>
          <p:nvPr>
            <p:ph type="sldNum" sz="quarter" idx="4"/>
          </p:nvPr>
        </p:nvSpPr>
        <p:spPr>
          <a:xfrm>
            <a:off x="222245" y="4782578"/>
            <a:ext cx="313582" cy="273844"/>
          </a:xfrm>
          <a:prstGeom prst="rect">
            <a:avLst/>
          </a:prstGeom>
        </p:spPr>
        <p:txBody>
          <a:bodyPr vert="horz" lIns="91440" tIns="45720" rIns="91440" bIns="45720" rtlCol="0" anchor="ctr"/>
          <a:lstStyle>
            <a:lvl1pPr algn="l">
              <a:defRPr sz="800">
                <a:solidFill>
                  <a:srgbClr val="0066A1"/>
                </a:solidFill>
              </a:defRPr>
            </a:lvl1pPr>
          </a:lstStyle>
          <a:p>
            <a:fld id="{3DD97BEB-BAEF-0344-9D5C-EC73E478698A}" type="slidenum">
              <a:rPr lang="en-US" smtClean="0"/>
              <a:pPr/>
              <a:t>‹#›</a:t>
            </a:fld>
            <a:r>
              <a:rPr lang="en-US" dirty="0"/>
              <a:t> </a:t>
            </a:r>
          </a:p>
        </p:txBody>
      </p:sp>
      <p:sp>
        <p:nvSpPr>
          <p:cNvPr id="14" name="Title 1">
            <a:extLst>
              <a:ext uri="{FF2B5EF4-FFF2-40B4-BE49-F238E27FC236}">
                <a16:creationId xmlns:a16="http://schemas.microsoft.com/office/drawing/2014/main" id="{795C4EE3-8D25-6E4C-8D67-76BDD58F917C}"/>
              </a:ext>
            </a:extLst>
          </p:cNvPr>
          <p:cNvSpPr>
            <a:spLocks noGrp="1"/>
          </p:cNvSpPr>
          <p:nvPr>
            <p:ph type="title" hasCustomPrompt="1"/>
          </p:nvPr>
        </p:nvSpPr>
        <p:spPr>
          <a:xfrm>
            <a:off x="628650" y="263241"/>
            <a:ext cx="6634132" cy="610390"/>
          </a:xfrm>
        </p:spPr>
        <p:txBody>
          <a:bodyPr/>
          <a:lstStyle/>
          <a:p>
            <a:r>
              <a:rPr lang="en-US" dirty="0"/>
              <a:t>Topic</a:t>
            </a:r>
          </a:p>
        </p:txBody>
      </p:sp>
      <p:sp>
        <p:nvSpPr>
          <p:cNvPr id="15" name="Text Placeholder 3">
            <a:extLst>
              <a:ext uri="{FF2B5EF4-FFF2-40B4-BE49-F238E27FC236}">
                <a16:creationId xmlns:a16="http://schemas.microsoft.com/office/drawing/2014/main" id="{C079AED3-8035-244E-BACE-D9A32AFE5551}"/>
              </a:ext>
            </a:extLst>
          </p:cNvPr>
          <p:cNvSpPr>
            <a:spLocks noGrp="1"/>
          </p:cNvSpPr>
          <p:nvPr>
            <p:ph type="body" sz="quarter" idx="15"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6" name="Picture Placeholder 4">
            <a:extLst>
              <a:ext uri="{FF2B5EF4-FFF2-40B4-BE49-F238E27FC236}">
                <a16:creationId xmlns:a16="http://schemas.microsoft.com/office/drawing/2014/main" id="{8D676D64-F0B0-FE4A-B268-AB527DCBD904}"/>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3460207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628650" y="1369218"/>
            <a:ext cx="3401699" cy="31465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3"/>
          <p:cNvSpPr>
            <a:spLocks noGrp="1"/>
          </p:cNvSpPr>
          <p:nvPr>
            <p:ph type="body" sz="quarter" idx="14"/>
          </p:nvPr>
        </p:nvSpPr>
        <p:spPr>
          <a:xfrm>
            <a:off x="4093323" y="1369218"/>
            <a:ext cx="3792649" cy="314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2"/>
          <p:cNvSpPr>
            <a:spLocks noGrp="1"/>
          </p:cNvSpPr>
          <p:nvPr>
            <p:ph type="sldNum" sz="quarter" idx="15"/>
          </p:nvPr>
        </p:nvSpPr>
        <p:spPr/>
        <p:txBody>
          <a:bodyPr/>
          <a:lstStyle/>
          <a:p>
            <a:fld id="{3DD97BEB-BAEF-0344-9D5C-EC73E478698A}" type="slidenum">
              <a:rPr lang="en-US" smtClean="0"/>
              <a:pPr/>
              <a:t>‹#›</a:t>
            </a:fld>
            <a:endParaRPr lang="en-US"/>
          </a:p>
        </p:txBody>
      </p:sp>
      <p:sp>
        <p:nvSpPr>
          <p:cNvPr id="10" name="Title 1">
            <a:extLst>
              <a:ext uri="{FF2B5EF4-FFF2-40B4-BE49-F238E27FC236}">
                <a16:creationId xmlns:a16="http://schemas.microsoft.com/office/drawing/2014/main" id="{D28AD0A7-181F-A042-BA08-F9B0155F5BF0}"/>
              </a:ext>
            </a:extLst>
          </p:cNvPr>
          <p:cNvSpPr>
            <a:spLocks noGrp="1"/>
          </p:cNvSpPr>
          <p:nvPr>
            <p:ph type="title" hasCustomPrompt="1"/>
          </p:nvPr>
        </p:nvSpPr>
        <p:spPr>
          <a:xfrm>
            <a:off x="628650" y="263241"/>
            <a:ext cx="6634132" cy="610390"/>
          </a:xfrm>
        </p:spPr>
        <p:txBody>
          <a:bodyPr/>
          <a:lstStyle/>
          <a:p>
            <a:r>
              <a:rPr lang="en-US" dirty="0"/>
              <a:t>Topic</a:t>
            </a:r>
          </a:p>
        </p:txBody>
      </p:sp>
      <p:sp>
        <p:nvSpPr>
          <p:cNvPr id="11" name="Text Placeholder 3">
            <a:extLst>
              <a:ext uri="{FF2B5EF4-FFF2-40B4-BE49-F238E27FC236}">
                <a16:creationId xmlns:a16="http://schemas.microsoft.com/office/drawing/2014/main" id="{7510ABD9-D541-A546-BDA1-282FD178548F}"/>
              </a:ext>
            </a:extLst>
          </p:cNvPr>
          <p:cNvSpPr>
            <a:spLocks noGrp="1"/>
          </p:cNvSpPr>
          <p:nvPr>
            <p:ph type="body" sz="quarter" idx="16"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7" name="Picture Placeholder 4">
            <a:extLst>
              <a:ext uri="{FF2B5EF4-FFF2-40B4-BE49-F238E27FC236}">
                <a16:creationId xmlns:a16="http://schemas.microsoft.com/office/drawing/2014/main" id="{00ED9FB8-9485-2545-93CF-E6B47AEF1B81}"/>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735858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4268050" y="1369219"/>
            <a:ext cx="3617922" cy="3188713"/>
          </a:xfrm>
        </p:spPr>
        <p:txBody>
          <a:bodyPr/>
          <a:lstStyle>
            <a:lvl1pPr marL="0" indent="0">
              <a:buNone/>
              <a:defRPr sz="900" i="1"/>
            </a:lvl1pPr>
          </a:lstStyle>
          <a:p>
            <a:pPr lvl="0"/>
            <a:r>
              <a:rPr lang="en-US" dirty="0"/>
              <a:t>Insert Object</a:t>
            </a:r>
          </a:p>
        </p:txBody>
      </p:sp>
      <p:sp>
        <p:nvSpPr>
          <p:cNvPr id="14" name="Text Placeholder 13"/>
          <p:cNvSpPr>
            <a:spLocks noGrp="1"/>
          </p:cNvSpPr>
          <p:nvPr>
            <p:ph type="body" sz="quarter" idx="13"/>
          </p:nvPr>
        </p:nvSpPr>
        <p:spPr>
          <a:xfrm>
            <a:off x="628650" y="1369218"/>
            <a:ext cx="3518183" cy="31746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17"/>
          <p:cNvSpPr>
            <a:spLocks noGrp="1"/>
          </p:cNvSpPr>
          <p:nvPr>
            <p:ph type="sldNum" sz="quarter" idx="14"/>
          </p:nvPr>
        </p:nvSpPr>
        <p:spPr/>
        <p:txBody>
          <a:bodyPr/>
          <a:lstStyle/>
          <a:p>
            <a:fld id="{3DD97BEB-BAEF-0344-9D5C-EC73E478698A}" type="slidenum">
              <a:rPr lang="en-US" smtClean="0"/>
              <a:pPr/>
              <a:t>‹#›</a:t>
            </a:fld>
            <a:endParaRPr lang="en-US"/>
          </a:p>
        </p:txBody>
      </p:sp>
      <p:sp>
        <p:nvSpPr>
          <p:cNvPr id="9" name="Title 1">
            <a:extLst>
              <a:ext uri="{FF2B5EF4-FFF2-40B4-BE49-F238E27FC236}">
                <a16:creationId xmlns:a16="http://schemas.microsoft.com/office/drawing/2014/main" id="{0934FA29-FF78-4247-B422-9CB3C156CD8B}"/>
              </a:ext>
            </a:extLst>
          </p:cNvPr>
          <p:cNvSpPr>
            <a:spLocks noGrp="1"/>
          </p:cNvSpPr>
          <p:nvPr>
            <p:ph type="title" hasCustomPrompt="1"/>
          </p:nvPr>
        </p:nvSpPr>
        <p:spPr>
          <a:xfrm>
            <a:off x="628650" y="263241"/>
            <a:ext cx="6634132" cy="610390"/>
          </a:xfrm>
        </p:spPr>
        <p:txBody>
          <a:bodyPr/>
          <a:lstStyle/>
          <a:p>
            <a:r>
              <a:rPr lang="en-US" dirty="0"/>
              <a:t>Topic</a:t>
            </a:r>
          </a:p>
        </p:txBody>
      </p:sp>
      <p:sp>
        <p:nvSpPr>
          <p:cNvPr id="10" name="Text Placeholder 3">
            <a:extLst>
              <a:ext uri="{FF2B5EF4-FFF2-40B4-BE49-F238E27FC236}">
                <a16:creationId xmlns:a16="http://schemas.microsoft.com/office/drawing/2014/main" id="{021A0F07-0A01-604D-A10A-32D1FE0D1298}"/>
              </a:ext>
            </a:extLst>
          </p:cNvPr>
          <p:cNvSpPr>
            <a:spLocks noGrp="1"/>
          </p:cNvSpPr>
          <p:nvPr>
            <p:ph type="body" sz="quarter" idx="15"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2" name="Picture Placeholder 4">
            <a:extLst>
              <a:ext uri="{FF2B5EF4-FFF2-40B4-BE49-F238E27FC236}">
                <a16:creationId xmlns:a16="http://schemas.microsoft.com/office/drawing/2014/main" id="{2AECC975-C7CA-874B-876A-9AE7B23A075B}"/>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407120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4122444" y="3028586"/>
            <a:ext cx="3763528" cy="1496819"/>
          </a:xfrm>
        </p:spPr>
        <p:txBody>
          <a:bodyPr/>
          <a:lstStyle>
            <a:lvl1pPr marL="0" indent="0">
              <a:buNone/>
              <a:defRPr sz="900" i="1"/>
            </a:lvl1pPr>
          </a:lstStyle>
          <a:p>
            <a:pPr lvl="0"/>
            <a:r>
              <a:rPr lang="en-US" dirty="0"/>
              <a:t>Insert Object</a:t>
            </a:r>
          </a:p>
        </p:txBody>
      </p:sp>
      <p:sp>
        <p:nvSpPr>
          <p:cNvPr id="14" name="Text Placeholder 13"/>
          <p:cNvSpPr>
            <a:spLocks noGrp="1"/>
          </p:cNvSpPr>
          <p:nvPr>
            <p:ph type="body" sz="quarter" idx="13"/>
          </p:nvPr>
        </p:nvSpPr>
        <p:spPr>
          <a:xfrm>
            <a:off x="628650" y="1369219"/>
            <a:ext cx="3413347" cy="3118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14" hasCustomPrompt="1"/>
          </p:nvPr>
        </p:nvSpPr>
        <p:spPr>
          <a:xfrm>
            <a:off x="4122444" y="1369219"/>
            <a:ext cx="3763528" cy="1572004"/>
          </a:xfrm>
        </p:spPr>
        <p:txBody>
          <a:bodyPr/>
          <a:lstStyle>
            <a:lvl1pPr marL="0" indent="0">
              <a:buNone/>
              <a:defRPr sz="900" i="1"/>
            </a:lvl1pPr>
          </a:lstStyle>
          <a:p>
            <a:pPr lvl="0"/>
            <a:r>
              <a:rPr lang="en-US" dirty="0"/>
              <a:t>Insert Object</a:t>
            </a:r>
          </a:p>
        </p:txBody>
      </p:sp>
      <p:sp>
        <p:nvSpPr>
          <p:cNvPr id="3" name="Slide Number Placeholder 2"/>
          <p:cNvSpPr>
            <a:spLocks noGrp="1"/>
          </p:cNvSpPr>
          <p:nvPr>
            <p:ph type="sldNum" sz="quarter" idx="15"/>
          </p:nvPr>
        </p:nvSpPr>
        <p:spPr/>
        <p:txBody>
          <a:bodyPr/>
          <a:lstStyle/>
          <a:p>
            <a:fld id="{3DD97BEB-BAEF-0344-9D5C-EC73E478698A}" type="slidenum">
              <a:rPr lang="en-US" smtClean="0"/>
              <a:pPr/>
              <a:t>‹#›</a:t>
            </a:fld>
            <a:endParaRPr lang="en-US"/>
          </a:p>
        </p:txBody>
      </p:sp>
      <p:sp>
        <p:nvSpPr>
          <p:cNvPr id="11" name="Title 1">
            <a:extLst>
              <a:ext uri="{FF2B5EF4-FFF2-40B4-BE49-F238E27FC236}">
                <a16:creationId xmlns:a16="http://schemas.microsoft.com/office/drawing/2014/main" id="{69950B52-7DDE-B041-8DAF-12315E820D32}"/>
              </a:ext>
            </a:extLst>
          </p:cNvPr>
          <p:cNvSpPr>
            <a:spLocks noGrp="1"/>
          </p:cNvSpPr>
          <p:nvPr>
            <p:ph type="title" hasCustomPrompt="1"/>
          </p:nvPr>
        </p:nvSpPr>
        <p:spPr>
          <a:xfrm>
            <a:off x="628650" y="263241"/>
            <a:ext cx="6634132" cy="610390"/>
          </a:xfrm>
        </p:spPr>
        <p:txBody>
          <a:bodyPr/>
          <a:lstStyle/>
          <a:p>
            <a:r>
              <a:rPr lang="en-US" dirty="0"/>
              <a:t>Topic</a:t>
            </a:r>
          </a:p>
        </p:txBody>
      </p:sp>
      <p:sp>
        <p:nvSpPr>
          <p:cNvPr id="12" name="Text Placeholder 3">
            <a:extLst>
              <a:ext uri="{FF2B5EF4-FFF2-40B4-BE49-F238E27FC236}">
                <a16:creationId xmlns:a16="http://schemas.microsoft.com/office/drawing/2014/main" id="{76D56426-0BE2-154F-BFC0-7B4136203539}"/>
              </a:ext>
            </a:extLst>
          </p:cNvPr>
          <p:cNvSpPr>
            <a:spLocks noGrp="1"/>
          </p:cNvSpPr>
          <p:nvPr>
            <p:ph type="body" sz="quarter" idx="16"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5" name="Picture Placeholder 4">
            <a:extLst>
              <a:ext uri="{FF2B5EF4-FFF2-40B4-BE49-F238E27FC236}">
                <a16:creationId xmlns:a16="http://schemas.microsoft.com/office/drawing/2014/main" id="{C4BDD425-4C83-F24D-8172-3994E15A7AB9}"/>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355144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Content Placeholder 3"/>
          <p:cNvSpPr>
            <a:spLocks noGrp="1"/>
          </p:cNvSpPr>
          <p:nvPr>
            <p:ph sz="half" idx="2" hasCustomPrompt="1"/>
          </p:nvPr>
        </p:nvSpPr>
        <p:spPr>
          <a:xfrm>
            <a:off x="4268049" y="2195725"/>
            <a:ext cx="3617923" cy="2362208"/>
          </a:xfrm>
        </p:spPr>
        <p:txBody>
          <a:bodyPr/>
          <a:lstStyle>
            <a:lvl1pPr marL="0" indent="0">
              <a:buNone/>
              <a:defRPr sz="900" i="1"/>
            </a:lvl1pPr>
          </a:lstStyle>
          <a:p>
            <a:pPr lvl="0"/>
            <a:r>
              <a:rPr lang="en-US" dirty="0"/>
              <a:t>Insert Object</a:t>
            </a:r>
          </a:p>
        </p:txBody>
      </p:sp>
      <p:sp>
        <p:nvSpPr>
          <p:cNvPr id="13" name="Text Placeholder 13"/>
          <p:cNvSpPr>
            <a:spLocks noGrp="1"/>
          </p:cNvSpPr>
          <p:nvPr>
            <p:ph type="body" sz="quarter" idx="13"/>
          </p:nvPr>
        </p:nvSpPr>
        <p:spPr>
          <a:xfrm>
            <a:off x="628650" y="1369219"/>
            <a:ext cx="3582249" cy="31887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4268049" y="1369219"/>
            <a:ext cx="3617923" cy="758882"/>
          </a:xfrm>
        </p:spPr>
        <p:txBody>
          <a:bodyPr>
            <a:noAutofit/>
          </a:bodyPr>
          <a:lstStyle>
            <a:lvl1pPr marL="0" indent="0">
              <a:buNone/>
              <a:defRPr sz="1200" b="0"/>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a:t>
            </a:r>
          </a:p>
        </p:txBody>
      </p:sp>
      <p:sp>
        <p:nvSpPr>
          <p:cNvPr id="16" name="Slide Number Placeholder 15"/>
          <p:cNvSpPr>
            <a:spLocks noGrp="1"/>
          </p:cNvSpPr>
          <p:nvPr>
            <p:ph type="sldNum" sz="quarter" idx="15"/>
          </p:nvPr>
        </p:nvSpPr>
        <p:spPr/>
        <p:txBody>
          <a:bodyPr/>
          <a:lstStyle/>
          <a:p>
            <a:fld id="{3DD97BEB-BAEF-0344-9D5C-EC73E478698A}" type="slidenum">
              <a:rPr lang="en-US" smtClean="0"/>
              <a:pPr/>
              <a:t>‹#›</a:t>
            </a:fld>
            <a:endParaRPr lang="en-US"/>
          </a:p>
        </p:txBody>
      </p:sp>
      <p:sp>
        <p:nvSpPr>
          <p:cNvPr id="12" name="Title 1">
            <a:extLst>
              <a:ext uri="{FF2B5EF4-FFF2-40B4-BE49-F238E27FC236}">
                <a16:creationId xmlns:a16="http://schemas.microsoft.com/office/drawing/2014/main" id="{62163C31-F925-444C-8BE7-3A845791C027}"/>
              </a:ext>
            </a:extLst>
          </p:cNvPr>
          <p:cNvSpPr>
            <a:spLocks noGrp="1"/>
          </p:cNvSpPr>
          <p:nvPr>
            <p:ph type="title" hasCustomPrompt="1"/>
          </p:nvPr>
        </p:nvSpPr>
        <p:spPr>
          <a:xfrm>
            <a:off x="628650" y="263241"/>
            <a:ext cx="6634132" cy="610390"/>
          </a:xfrm>
        </p:spPr>
        <p:txBody>
          <a:bodyPr/>
          <a:lstStyle/>
          <a:p>
            <a:r>
              <a:rPr lang="en-US" dirty="0"/>
              <a:t>Topic</a:t>
            </a:r>
          </a:p>
        </p:txBody>
      </p:sp>
      <p:sp>
        <p:nvSpPr>
          <p:cNvPr id="14" name="Text Placeholder 3">
            <a:extLst>
              <a:ext uri="{FF2B5EF4-FFF2-40B4-BE49-F238E27FC236}">
                <a16:creationId xmlns:a16="http://schemas.microsoft.com/office/drawing/2014/main" id="{9B9B7C62-A98B-D64A-B870-B0BE17030CA8}"/>
              </a:ext>
            </a:extLst>
          </p:cNvPr>
          <p:cNvSpPr>
            <a:spLocks noGrp="1"/>
          </p:cNvSpPr>
          <p:nvPr>
            <p:ph type="body" sz="quarter" idx="16"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7" name="Picture Placeholder 4">
            <a:extLst>
              <a:ext uri="{FF2B5EF4-FFF2-40B4-BE49-F238E27FC236}">
                <a16:creationId xmlns:a16="http://schemas.microsoft.com/office/drawing/2014/main" id="{20E46EFD-CF71-BA46-ADD6-19823EAC8DA7}"/>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597545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Text, Bullets">
    <p:spTree>
      <p:nvGrpSpPr>
        <p:cNvPr id="1" name=""/>
        <p:cNvGrpSpPr/>
        <p:nvPr/>
      </p:nvGrpSpPr>
      <p:grpSpPr>
        <a:xfrm>
          <a:off x="0" y="0"/>
          <a:ext cx="0" cy="0"/>
          <a:chOff x="0" y="0"/>
          <a:chExt cx="0" cy="0"/>
        </a:xfrm>
      </p:grpSpPr>
      <p:sp>
        <p:nvSpPr>
          <p:cNvPr id="11" name="Content Placeholder 3"/>
          <p:cNvSpPr>
            <a:spLocks noGrp="1"/>
          </p:cNvSpPr>
          <p:nvPr>
            <p:ph sz="half" idx="2" hasCustomPrompt="1"/>
          </p:nvPr>
        </p:nvSpPr>
        <p:spPr>
          <a:xfrm>
            <a:off x="628650" y="1361923"/>
            <a:ext cx="3314336" cy="3181942"/>
          </a:xfrm>
        </p:spPr>
        <p:txBody>
          <a:bodyPr/>
          <a:lstStyle>
            <a:lvl1pPr marL="0" indent="0">
              <a:buNone/>
              <a:defRPr sz="900" i="1"/>
            </a:lvl1pPr>
          </a:lstStyle>
          <a:p>
            <a:pPr lvl="0"/>
            <a:r>
              <a:rPr lang="en-US" dirty="0"/>
              <a:t>Insert Object</a:t>
            </a:r>
          </a:p>
        </p:txBody>
      </p:sp>
      <p:sp>
        <p:nvSpPr>
          <p:cNvPr id="13" name="Text Placeholder 13"/>
          <p:cNvSpPr>
            <a:spLocks noGrp="1"/>
          </p:cNvSpPr>
          <p:nvPr>
            <p:ph type="body" sz="quarter" idx="13"/>
          </p:nvPr>
        </p:nvSpPr>
        <p:spPr>
          <a:xfrm>
            <a:off x="3999772" y="2320132"/>
            <a:ext cx="3886200" cy="22518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3999772" y="1369218"/>
            <a:ext cx="3886200" cy="867275"/>
          </a:xfrm>
        </p:spPr>
        <p:txBody>
          <a:bodyPr>
            <a:noAutofit/>
          </a:bodyPr>
          <a:lstStyle>
            <a:lvl1pPr marL="0" indent="0">
              <a:buNone/>
              <a:defRPr sz="1400"/>
            </a:lvl1pPr>
            <a:lvl2pPr>
              <a:defRPr sz="1350"/>
            </a:lvl2pPr>
            <a:lvl3pPr>
              <a:defRPr sz="1350"/>
            </a:lvl3pPr>
            <a:lvl4pPr>
              <a:defRPr sz="1350"/>
            </a:lvl4pPr>
            <a:lvl5pPr>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endParaRPr lang="en-US" dirty="0"/>
          </a:p>
        </p:txBody>
      </p:sp>
      <p:sp>
        <p:nvSpPr>
          <p:cNvPr id="2" name="Slide Number Placeholder 1"/>
          <p:cNvSpPr>
            <a:spLocks noGrp="1"/>
          </p:cNvSpPr>
          <p:nvPr>
            <p:ph type="sldNum" sz="quarter" idx="15"/>
          </p:nvPr>
        </p:nvSpPr>
        <p:spPr/>
        <p:txBody>
          <a:bodyPr/>
          <a:lstStyle/>
          <a:p>
            <a:fld id="{3DD97BEB-BAEF-0344-9D5C-EC73E478698A}" type="slidenum">
              <a:rPr lang="en-US" smtClean="0"/>
              <a:pPr/>
              <a:t>‹#›</a:t>
            </a:fld>
            <a:endParaRPr lang="en-US"/>
          </a:p>
        </p:txBody>
      </p:sp>
      <p:sp>
        <p:nvSpPr>
          <p:cNvPr id="12" name="Title 1">
            <a:extLst>
              <a:ext uri="{FF2B5EF4-FFF2-40B4-BE49-F238E27FC236}">
                <a16:creationId xmlns:a16="http://schemas.microsoft.com/office/drawing/2014/main" id="{14E73C23-9D23-E345-84C3-69AEBC32BB03}"/>
              </a:ext>
            </a:extLst>
          </p:cNvPr>
          <p:cNvSpPr>
            <a:spLocks noGrp="1"/>
          </p:cNvSpPr>
          <p:nvPr>
            <p:ph type="title" hasCustomPrompt="1"/>
          </p:nvPr>
        </p:nvSpPr>
        <p:spPr>
          <a:xfrm>
            <a:off x="628650" y="263241"/>
            <a:ext cx="6634132" cy="610390"/>
          </a:xfrm>
        </p:spPr>
        <p:txBody>
          <a:bodyPr/>
          <a:lstStyle/>
          <a:p>
            <a:r>
              <a:rPr lang="en-US" dirty="0"/>
              <a:t>Topic</a:t>
            </a:r>
          </a:p>
        </p:txBody>
      </p:sp>
      <p:sp>
        <p:nvSpPr>
          <p:cNvPr id="14" name="Text Placeholder 3">
            <a:extLst>
              <a:ext uri="{FF2B5EF4-FFF2-40B4-BE49-F238E27FC236}">
                <a16:creationId xmlns:a16="http://schemas.microsoft.com/office/drawing/2014/main" id="{67608F67-A8D0-9945-9B5D-2D542DDCEFDF}"/>
              </a:ext>
            </a:extLst>
          </p:cNvPr>
          <p:cNvSpPr>
            <a:spLocks noGrp="1"/>
          </p:cNvSpPr>
          <p:nvPr>
            <p:ph type="body" sz="quarter" idx="16" hasCustomPrompt="1"/>
          </p:nvPr>
        </p:nvSpPr>
        <p:spPr>
          <a:xfrm>
            <a:off x="628600" y="933062"/>
            <a:ext cx="7257372" cy="267632"/>
          </a:xfrm>
        </p:spPr>
        <p:txBody>
          <a:bodyPr>
            <a:normAutofit/>
          </a:bodyPr>
          <a:lstStyle>
            <a:lvl1pPr marL="0" indent="0">
              <a:buNone/>
              <a:defRPr sz="1800" b="1" i="1">
                <a:solidFill>
                  <a:srgbClr val="01B4E3"/>
                </a:solidFill>
              </a:defRPr>
            </a:lvl1pPr>
          </a:lstStyle>
          <a:p>
            <a:pPr lvl="0"/>
            <a:r>
              <a:rPr lang="en-US" dirty="0"/>
              <a:t>Subhead</a:t>
            </a:r>
          </a:p>
        </p:txBody>
      </p:sp>
      <p:sp>
        <p:nvSpPr>
          <p:cNvPr id="16" name="Picture Placeholder 4">
            <a:extLst>
              <a:ext uri="{FF2B5EF4-FFF2-40B4-BE49-F238E27FC236}">
                <a16:creationId xmlns:a16="http://schemas.microsoft.com/office/drawing/2014/main" id="{6B43012C-D118-D14F-AF93-458F0A86775E}"/>
              </a:ext>
            </a:extLst>
          </p:cNvPr>
          <p:cNvSpPr>
            <a:spLocks noGrp="1"/>
          </p:cNvSpPr>
          <p:nvPr>
            <p:ph type="pic" sz="quarter" idx="17" hasCustomPrompt="1"/>
          </p:nvPr>
        </p:nvSpPr>
        <p:spPr>
          <a:xfrm>
            <a:off x="627330" y="4557933"/>
            <a:ext cx="1665703" cy="529296"/>
          </a:xfrm>
        </p:spPr>
        <p:txBody>
          <a:bodyPr anchor="ctr">
            <a:normAutofit/>
          </a:bodyPr>
          <a:lstStyle>
            <a:lvl1pPr marL="0" indent="0" algn="ctr">
              <a:buNone/>
              <a:defRPr sz="1000" b="1" baseline="0"/>
            </a:lvl1pPr>
          </a:lstStyle>
          <a:p>
            <a:r>
              <a:rPr lang="en-US" dirty="0"/>
              <a:t>Sub-brand Logo </a:t>
            </a:r>
          </a:p>
        </p:txBody>
      </p:sp>
    </p:spTree>
    <p:extLst>
      <p:ext uri="{BB962C8B-B14F-4D97-AF65-F5344CB8AC3E}">
        <p14:creationId xmlns:p14="http://schemas.microsoft.com/office/powerpoint/2010/main" val="1677514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nip Single Corner Rectangle 4">
            <a:extLst>
              <a:ext uri="{FF2B5EF4-FFF2-40B4-BE49-F238E27FC236}">
                <a16:creationId xmlns:a16="http://schemas.microsoft.com/office/drawing/2014/main" id="{DD368D2A-BF45-FB49-B010-489CE9FD5F20}"/>
              </a:ext>
            </a:extLst>
          </p:cNvPr>
          <p:cNvSpPr/>
          <p:nvPr userDrawn="1"/>
        </p:nvSpPr>
        <p:spPr>
          <a:xfrm>
            <a:off x="0" y="1"/>
            <a:ext cx="8049986" cy="5143500"/>
          </a:xfrm>
          <a:prstGeom prst="snip1Rect">
            <a:avLst/>
          </a:prstGeom>
          <a:gradFill>
            <a:gsLst>
              <a:gs pos="0">
                <a:srgbClr val="CBE0EB">
                  <a:alpha val="50000"/>
                </a:srgbClr>
              </a:gs>
              <a:gs pos="79000">
                <a:srgbClr val="D8F0FA">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9E710F7-ADD9-5148-91F4-99563CAA19EB}"/>
              </a:ext>
            </a:extLst>
          </p:cNvPr>
          <p:cNvSpPr/>
          <p:nvPr userDrawn="1"/>
        </p:nvSpPr>
        <p:spPr>
          <a:xfrm>
            <a:off x="-1" y="0"/>
            <a:ext cx="129473" cy="5143500"/>
          </a:xfrm>
          <a:prstGeom prst="rect">
            <a:avLst/>
          </a:prstGeom>
          <a:solidFill>
            <a:srgbClr val="004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28650" y="263241"/>
            <a:ext cx="6634132" cy="732697"/>
          </a:xfrm>
          <a:prstGeom prst="rect">
            <a:avLst/>
          </a:prstGeom>
        </p:spPr>
        <p:txBody>
          <a:bodyPr vert="horz" lIns="91440" tIns="45720" rIns="91440" bIns="45720" rtlCol="0" anchor="b">
            <a:noAutofit/>
          </a:bodyPr>
          <a:lstStyle/>
          <a:p>
            <a:r>
              <a:rPr lang="en-US" dirty="0"/>
              <a:t>Topic</a:t>
            </a:r>
          </a:p>
        </p:txBody>
      </p:sp>
      <p:sp>
        <p:nvSpPr>
          <p:cNvPr id="3" name="Text Placeholder 2"/>
          <p:cNvSpPr>
            <a:spLocks noGrp="1"/>
          </p:cNvSpPr>
          <p:nvPr>
            <p:ph type="body" idx="1"/>
          </p:nvPr>
        </p:nvSpPr>
        <p:spPr>
          <a:xfrm>
            <a:off x="628650" y="1071619"/>
            <a:ext cx="7024354" cy="33668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lide Number Placeholder 25"/>
          <p:cNvSpPr>
            <a:spLocks noGrp="1"/>
          </p:cNvSpPr>
          <p:nvPr>
            <p:ph type="sldNum" sz="quarter" idx="4"/>
          </p:nvPr>
        </p:nvSpPr>
        <p:spPr>
          <a:xfrm>
            <a:off x="222245" y="4782578"/>
            <a:ext cx="313582" cy="273844"/>
          </a:xfrm>
          <a:prstGeom prst="rect">
            <a:avLst/>
          </a:prstGeom>
        </p:spPr>
        <p:txBody>
          <a:bodyPr vert="horz" lIns="91440" tIns="45720" rIns="91440" bIns="45720" rtlCol="0" anchor="ctr"/>
          <a:lstStyle>
            <a:lvl1pPr algn="l">
              <a:defRPr sz="800">
                <a:solidFill>
                  <a:srgbClr val="0066A1"/>
                </a:solidFill>
              </a:defRPr>
            </a:lvl1pPr>
          </a:lstStyle>
          <a:p>
            <a:fld id="{3DD97BEB-BAEF-0344-9D5C-EC73E478698A}" type="slidenum">
              <a:rPr lang="en-US" smtClean="0"/>
              <a:pPr/>
              <a:t>‹#›</a:t>
            </a:fld>
            <a:endParaRPr lang="en-US" dirty="0"/>
          </a:p>
        </p:txBody>
      </p:sp>
      <p:sp>
        <p:nvSpPr>
          <p:cNvPr id="7" name="Subtitle 2">
            <a:extLst>
              <a:ext uri="{FF2B5EF4-FFF2-40B4-BE49-F238E27FC236}">
                <a16:creationId xmlns:a16="http://schemas.microsoft.com/office/drawing/2014/main" id="{2E5D287C-11AD-1D4B-B4BF-273AF9AD7195}"/>
              </a:ext>
            </a:extLst>
          </p:cNvPr>
          <p:cNvSpPr txBox="1">
            <a:spLocks/>
          </p:cNvSpPr>
          <p:nvPr userDrawn="1"/>
        </p:nvSpPr>
        <p:spPr>
          <a:xfrm>
            <a:off x="8049987" y="4805875"/>
            <a:ext cx="1094014" cy="337625"/>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66A1"/>
              </a:buClr>
              <a:buFont typeface="LucidaGrande" charset="0"/>
              <a:buNone/>
              <a:defRPr sz="2100" b="1" i="1" kern="1200">
                <a:solidFill>
                  <a:schemeClr val="tx1">
                    <a:lumMod val="50000"/>
                    <a:lumOff val="50000"/>
                  </a:schemeClr>
                </a:solidFill>
                <a:latin typeface="Calibri" charset="0"/>
                <a:ea typeface="Calibri" charset="0"/>
                <a:cs typeface="Calibri" charset="0"/>
              </a:defRPr>
            </a:lvl1pPr>
            <a:lvl2pPr marL="342900" indent="0" algn="ctr" defTabSz="685800" rtl="0" eaLnBrk="1" latinLnBrk="0" hangingPunct="1">
              <a:lnSpc>
                <a:spcPct val="90000"/>
              </a:lnSpc>
              <a:spcBef>
                <a:spcPts val="375"/>
              </a:spcBef>
              <a:buClr>
                <a:srgbClr val="0066A1"/>
              </a:buClr>
              <a:buFont typeface="LucidaGrande"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rgbClr val="0066A1"/>
              </a:buClr>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rgbClr val="0066A1"/>
              </a:buClr>
              <a:buFont typeface="Wingdings" charset="2"/>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rgbClr val="0066A1"/>
              </a:buClr>
              <a:buFont typeface="Courier New"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ctr"/>
            <a:r>
              <a:rPr lang="en-US" sz="900" i="0" dirty="0" err="1">
                <a:solidFill>
                  <a:srgbClr val="0073AE"/>
                </a:solidFill>
              </a:rPr>
              <a:t>www.ieee.org</a:t>
            </a:r>
            <a:endParaRPr lang="en-US" sz="900" i="0" dirty="0">
              <a:solidFill>
                <a:srgbClr val="0073AE"/>
              </a:solidFill>
            </a:endParaRPr>
          </a:p>
        </p:txBody>
      </p:sp>
      <p:pic>
        <p:nvPicPr>
          <p:cNvPr id="8" name="Picture 7">
            <a:extLst>
              <a:ext uri="{FF2B5EF4-FFF2-40B4-BE49-F238E27FC236}">
                <a16:creationId xmlns:a16="http://schemas.microsoft.com/office/drawing/2014/main" id="{31047DF6-4048-284D-9B33-DF1CF4C33220}"/>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8016622" y="197647"/>
            <a:ext cx="957445" cy="534388"/>
          </a:xfrm>
          <a:prstGeom prst="rect">
            <a:avLst/>
          </a:prstGeom>
        </p:spPr>
      </p:pic>
    </p:spTree>
    <p:extLst>
      <p:ext uri="{BB962C8B-B14F-4D97-AF65-F5344CB8AC3E}">
        <p14:creationId xmlns:p14="http://schemas.microsoft.com/office/powerpoint/2010/main" val="151095810"/>
      </p:ext>
    </p:extLst>
  </p:cSld>
  <p:clrMap bg1="lt1" tx1="dk1" bg2="lt2" tx2="dk2" accent1="accent1" accent2="accent2" accent3="accent3" accent4="accent4" accent5="accent5" accent6="accent6" hlink="hlink" folHlink="folHlink"/>
  <p:sldLayoutIdLst>
    <p:sldLayoutId id="2147483688" r:id="rId1"/>
    <p:sldLayoutId id="2147483686" r:id="rId2"/>
    <p:sldLayoutId id="2147483661" r:id="rId3"/>
    <p:sldLayoutId id="2147483687" r:id="rId4"/>
    <p:sldLayoutId id="2147483675" r:id="rId5"/>
    <p:sldLayoutId id="2147483664" r:id="rId6"/>
    <p:sldLayoutId id="2147483674" r:id="rId7"/>
    <p:sldLayoutId id="2147483665" r:id="rId8"/>
    <p:sldLayoutId id="2147483676" r:id="rId9"/>
    <p:sldLayoutId id="2147483677" r:id="rId10"/>
    <p:sldLayoutId id="2147483678" r:id="rId11"/>
    <p:sldLayoutId id="2147483679" r:id="rId12"/>
    <p:sldLayoutId id="2147483667" r:id="rId13"/>
    <p:sldLayoutId id="2147483680" r:id="rId14"/>
    <p:sldLayoutId id="2147483682" r:id="rId15"/>
    <p:sldLayoutId id="2147483681" r:id="rId16"/>
    <p:sldLayoutId id="2147483689" r:id="rId17"/>
  </p:sldLayoutIdLst>
  <p:hf hdr="0" dt="0"/>
  <p:txStyles>
    <p:titleStyle>
      <a:lvl1pPr algn="l" defTabSz="685800" rtl="0" eaLnBrk="1" latinLnBrk="0" hangingPunct="1">
        <a:lnSpc>
          <a:spcPct val="90000"/>
        </a:lnSpc>
        <a:spcBef>
          <a:spcPct val="0"/>
        </a:spcBef>
        <a:buNone/>
        <a:defRPr sz="2550" b="1" i="0" kern="1200">
          <a:solidFill>
            <a:srgbClr val="0066A1"/>
          </a:solidFill>
          <a:latin typeface="Calibri" charset="0"/>
          <a:ea typeface="Calibri" charset="0"/>
          <a:cs typeface="Calibri" charset="0"/>
        </a:defRPr>
      </a:lvl1pPr>
    </p:titleStyle>
    <p:bodyStyle>
      <a:lvl1pPr marL="171450" indent="-171450" algn="l" defTabSz="685800" rtl="0" eaLnBrk="1" latinLnBrk="0" hangingPunct="1">
        <a:lnSpc>
          <a:spcPct val="90000"/>
        </a:lnSpc>
        <a:spcBef>
          <a:spcPts val="750"/>
        </a:spcBef>
        <a:buClr>
          <a:srgbClr val="0066A1"/>
        </a:buClr>
        <a:buFont typeface="LucidaGrande"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0066A1"/>
        </a:buClr>
        <a:buFont typeface="LucidaGrande" charset="0"/>
        <a:buChar char="-"/>
        <a:defRPr sz="135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0066A1"/>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0066A1"/>
        </a:buClr>
        <a:buFont typeface="Wingdings"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0066A1"/>
        </a:buClr>
        <a:buFont typeface="Courier New" charset="0"/>
        <a:buChar char="o"/>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en/photo/638559" TargetMode="External"/><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en/photo/638559" TargetMode="External"/><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39586-C589-CC40-8485-B3321DF50C47}"/>
              </a:ext>
            </a:extLst>
          </p:cNvPr>
          <p:cNvSpPr>
            <a:spLocks noGrp="1"/>
          </p:cNvSpPr>
          <p:nvPr>
            <p:ph type="ctrTitle"/>
          </p:nvPr>
        </p:nvSpPr>
        <p:spPr/>
        <p:txBody>
          <a:bodyPr>
            <a:normAutofit/>
          </a:bodyPr>
          <a:lstStyle/>
          <a:p>
            <a:r>
              <a:rPr lang="en-US" dirty="0"/>
              <a:t>W&amp;S VP Report</a:t>
            </a:r>
          </a:p>
        </p:txBody>
      </p:sp>
      <p:sp>
        <p:nvSpPr>
          <p:cNvPr id="3" name="Subtitle 2">
            <a:extLst>
              <a:ext uri="{FF2B5EF4-FFF2-40B4-BE49-F238E27FC236}">
                <a16:creationId xmlns:a16="http://schemas.microsoft.com/office/drawing/2014/main" id="{A1DCFFA4-9DDD-CB45-8B4D-08CF48C349FD}"/>
              </a:ext>
            </a:extLst>
          </p:cNvPr>
          <p:cNvSpPr>
            <a:spLocks noGrp="1"/>
          </p:cNvSpPr>
          <p:nvPr>
            <p:ph type="subTitle" idx="1"/>
          </p:nvPr>
        </p:nvSpPr>
        <p:spPr/>
        <p:txBody>
          <a:bodyPr/>
          <a:lstStyle/>
          <a:p>
            <a:r>
              <a:rPr lang="en-US" dirty="0"/>
              <a:t>Marine Imaging Workshop </a:t>
            </a:r>
          </a:p>
          <a:p>
            <a:r>
              <a:rPr lang="en-US" dirty="0"/>
              <a:t>Monterey CA, USA, October 2025</a:t>
            </a:r>
          </a:p>
        </p:txBody>
      </p:sp>
      <p:sp>
        <p:nvSpPr>
          <p:cNvPr id="4" name="Text Placeholder 3">
            <a:extLst>
              <a:ext uri="{FF2B5EF4-FFF2-40B4-BE49-F238E27FC236}">
                <a16:creationId xmlns:a16="http://schemas.microsoft.com/office/drawing/2014/main" id="{38EE6D21-C466-6849-8A91-2ED93BE9C362}"/>
              </a:ext>
            </a:extLst>
          </p:cNvPr>
          <p:cNvSpPr>
            <a:spLocks noGrp="1"/>
          </p:cNvSpPr>
          <p:nvPr>
            <p:ph type="body" sz="quarter" idx="15"/>
          </p:nvPr>
        </p:nvSpPr>
        <p:spPr>
          <a:xfrm>
            <a:off x="628650" y="3926468"/>
            <a:ext cx="6898821" cy="297023"/>
          </a:xfrm>
        </p:spPr>
        <p:txBody>
          <a:bodyPr>
            <a:normAutofit fontScale="92500" lnSpcReduction="20000"/>
          </a:bodyPr>
          <a:lstStyle/>
          <a:p>
            <a:r>
              <a:rPr lang="en-US" dirty="0"/>
              <a:t>Bill Kirkwood – Gerardo Acosta</a:t>
            </a:r>
          </a:p>
        </p:txBody>
      </p:sp>
      <p:pic>
        <p:nvPicPr>
          <p:cNvPr id="5" name="Picture 4">
            <a:extLst>
              <a:ext uri="{FF2B5EF4-FFF2-40B4-BE49-F238E27FC236}">
                <a16:creationId xmlns:a16="http://schemas.microsoft.com/office/drawing/2014/main" id="{35B6709E-F1ED-FE01-40E8-668101E9A043}"/>
              </a:ext>
            </a:extLst>
          </p:cNvPr>
          <p:cNvPicPr>
            <a:picLocks noChangeAspect="1"/>
          </p:cNvPicPr>
          <p:nvPr/>
        </p:nvPicPr>
        <p:blipFill>
          <a:blip r:embed="rId2"/>
          <a:stretch>
            <a:fillRect/>
          </a:stretch>
        </p:blipFill>
        <p:spPr>
          <a:xfrm>
            <a:off x="507854" y="375558"/>
            <a:ext cx="5322269" cy="1249788"/>
          </a:xfrm>
          <a:prstGeom prst="rect">
            <a:avLst/>
          </a:prstGeom>
        </p:spPr>
      </p:pic>
      <p:sp>
        <p:nvSpPr>
          <p:cNvPr id="10" name="TextBox 9">
            <a:extLst>
              <a:ext uri="{FF2B5EF4-FFF2-40B4-BE49-F238E27FC236}">
                <a16:creationId xmlns:a16="http://schemas.microsoft.com/office/drawing/2014/main" id="{D78FCF9C-5F1E-F200-71AB-35B87A9D03AB}"/>
              </a:ext>
            </a:extLst>
          </p:cNvPr>
          <p:cNvSpPr txBox="1"/>
          <p:nvPr/>
        </p:nvSpPr>
        <p:spPr>
          <a:xfrm>
            <a:off x="3148050" y="4774427"/>
            <a:ext cx="3427255" cy="246221"/>
          </a:xfrm>
          <a:prstGeom prst="rect">
            <a:avLst/>
          </a:prstGeom>
          <a:noFill/>
        </p:spPr>
        <p:txBody>
          <a:bodyPr wrap="square" rtlCol="0">
            <a:spAutoFit/>
          </a:bodyPr>
          <a:lstStyle/>
          <a:p>
            <a:pPr algn="ctr"/>
            <a:r>
              <a:rPr lang="en-US" sz="1000" b="1" dirty="0"/>
              <a:t>IEEE OES </a:t>
            </a:r>
            <a:r>
              <a:rPr lang="en-US" sz="1000" b="1" dirty="0" err="1"/>
              <a:t>AdCom</a:t>
            </a:r>
            <a:r>
              <a:rPr lang="en-US" sz="1000" b="1" dirty="0"/>
              <a:t> Meeting: 14-15 June 2025, Brest, France</a:t>
            </a:r>
            <a:endParaRPr lang="en-MY" sz="1000" b="1" dirty="0"/>
          </a:p>
        </p:txBody>
      </p:sp>
    </p:spTree>
    <p:extLst>
      <p:ext uri="{BB962C8B-B14F-4D97-AF65-F5344CB8AC3E}">
        <p14:creationId xmlns:p14="http://schemas.microsoft.com/office/powerpoint/2010/main" val="26375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extLst>
              <a:ext uri="{837473B0-CC2E-450A-ABE3-18F120FF3D39}">
                <a1611:picAttrSrcUrl xmlns:a1611="http://schemas.microsoft.com/office/drawing/2016/11/main" r:id="rId3"/>
              </a:ext>
            </a:extLst>
          </a:blip>
          <a:srcRect/>
          <a:stretch>
            <a:fillRect t="-9000" b="-9000"/>
          </a:stretch>
        </a:blipFill>
        <a:effectLst/>
      </p:bgPr>
    </p:bg>
    <p:spTree>
      <p:nvGrpSpPr>
        <p:cNvPr id="1" name="">
          <a:extLst>
            <a:ext uri="{FF2B5EF4-FFF2-40B4-BE49-F238E27FC236}">
              <a16:creationId xmlns:a16="http://schemas.microsoft.com/office/drawing/2014/main" id="{28214B4F-9A8C-5E86-9220-C26257CDD3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EC5C4A5-D120-EAE6-5019-AE8D30EB5B06}"/>
              </a:ext>
            </a:extLst>
          </p:cNvPr>
          <p:cNvSpPr>
            <a:spLocks noGrp="1"/>
          </p:cNvSpPr>
          <p:nvPr>
            <p:ph type="body" sz="quarter" idx="13"/>
          </p:nvPr>
        </p:nvSpPr>
        <p:spPr>
          <a:xfrm>
            <a:off x="628600" y="873631"/>
            <a:ext cx="7192736" cy="3637539"/>
          </a:xfrm>
        </p:spPr>
        <p:txBody>
          <a:bodyPr>
            <a:noAutofit/>
          </a:bodyPr>
          <a:lstStyle/>
          <a:p>
            <a:r>
              <a:rPr lang="es-AR" sz="2000" dirty="0"/>
              <a:t>Number of attendees (OES-non OES):  7 OES </a:t>
            </a:r>
            <a:r>
              <a:rPr lang="es-AR" sz="2000" dirty="0" err="1"/>
              <a:t>members</a:t>
            </a:r>
            <a:r>
              <a:rPr lang="es-AR" sz="2000" dirty="0"/>
              <a:t>, 173 non-</a:t>
            </a:r>
            <a:r>
              <a:rPr lang="es-AR" sz="2000" dirty="0" err="1"/>
              <a:t>members</a:t>
            </a:r>
            <a:r>
              <a:rPr lang="es-AR" sz="2000" dirty="0"/>
              <a:t>. (</a:t>
            </a:r>
            <a:r>
              <a:rPr lang="es-AR" sz="2000" i="1" dirty="0" err="1"/>
              <a:t>This</a:t>
            </a:r>
            <a:r>
              <a:rPr lang="es-AR" sz="2000" i="1" dirty="0"/>
              <a:t> </a:t>
            </a:r>
            <a:r>
              <a:rPr lang="es-AR" sz="2000" i="1" dirty="0" err="1"/>
              <a:t>will</a:t>
            </a:r>
            <a:r>
              <a:rPr lang="es-AR" sz="2000" i="1" dirty="0"/>
              <a:t> </a:t>
            </a:r>
            <a:r>
              <a:rPr lang="es-AR" sz="2000" i="1" dirty="0" err="1"/>
              <a:t>change</a:t>
            </a:r>
            <a:r>
              <a:rPr lang="es-AR" sz="2000" i="1" dirty="0"/>
              <a:t> as </a:t>
            </a:r>
            <a:r>
              <a:rPr lang="es-AR" sz="2000" i="1" dirty="0" err="1"/>
              <a:t>the</a:t>
            </a:r>
            <a:r>
              <a:rPr lang="es-AR" sz="2000" i="1" dirty="0"/>
              <a:t> new </a:t>
            </a:r>
            <a:r>
              <a:rPr lang="es-AR" sz="2000" i="1" dirty="0" err="1"/>
              <a:t>chair</a:t>
            </a:r>
            <a:r>
              <a:rPr lang="es-AR" sz="2000" i="1" dirty="0"/>
              <a:t> and </a:t>
            </a:r>
            <a:r>
              <a:rPr lang="es-AR" sz="2000" i="1" dirty="0" err="1"/>
              <a:t>team</a:t>
            </a:r>
            <a:r>
              <a:rPr lang="es-AR" sz="2000" i="1" dirty="0"/>
              <a:t> </a:t>
            </a:r>
            <a:r>
              <a:rPr lang="es-AR" sz="2000" i="1" dirty="0" err="1"/>
              <a:t>will</a:t>
            </a:r>
            <a:r>
              <a:rPr lang="es-AR" sz="2000" i="1" dirty="0"/>
              <a:t> </a:t>
            </a:r>
            <a:r>
              <a:rPr lang="es-AR" sz="2000" i="1" dirty="0" err="1"/>
              <a:t>need</a:t>
            </a:r>
            <a:r>
              <a:rPr lang="es-AR" sz="2000" i="1" dirty="0"/>
              <a:t> </a:t>
            </a:r>
            <a:r>
              <a:rPr lang="es-AR" sz="2000" i="1" dirty="0" err="1"/>
              <a:t>to</a:t>
            </a:r>
            <a:r>
              <a:rPr lang="es-AR" sz="2000" i="1" dirty="0"/>
              <a:t> </a:t>
            </a:r>
            <a:r>
              <a:rPr lang="es-AR" sz="2000" i="1" dirty="0" err="1"/>
              <a:t>join</a:t>
            </a:r>
            <a:r>
              <a:rPr lang="es-AR" sz="2000" i="1" dirty="0"/>
              <a:t> OES </a:t>
            </a:r>
            <a:r>
              <a:rPr lang="es-AR" sz="2000" i="1" dirty="0" err="1"/>
              <a:t>if</a:t>
            </a:r>
            <a:r>
              <a:rPr lang="es-AR" sz="2000" i="1" dirty="0"/>
              <a:t> </a:t>
            </a:r>
            <a:r>
              <a:rPr lang="es-AR" sz="2000" i="1" dirty="0" err="1"/>
              <a:t>they</a:t>
            </a:r>
            <a:r>
              <a:rPr lang="es-AR" sz="2000" i="1" dirty="0"/>
              <a:t> </a:t>
            </a:r>
            <a:r>
              <a:rPr lang="es-AR" sz="2000" i="1" dirty="0" err="1"/>
              <a:t>want</a:t>
            </a:r>
            <a:r>
              <a:rPr lang="es-AR" sz="2000" i="1" dirty="0"/>
              <a:t> </a:t>
            </a:r>
            <a:r>
              <a:rPr lang="es-AR" sz="2000" i="1" dirty="0" err="1"/>
              <a:t>our</a:t>
            </a:r>
            <a:r>
              <a:rPr lang="es-AR" sz="2000" i="1" dirty="0"/>
              <a:t> </a:t>
            </a:r>
            <a:r>
              <a:rPr lang="es-AR" sz="2000" i="1" dirty="0" err="1"/>
              <a:t>support</a:t>
            </a:r>
            <a:r>
              <a:rPr lang="es-AR" sz="2000" i="1" dirty="0"/>
              <a:t> – and </a:t>
            </a:r>
            <a:r>
              <a:rPr lang="es-AR" sz="2000" i="1" dirty="0" err="1"/>
              <a:t>they</a:t>
            </a:r>
            <a:r>
              <a:rPr lang="es-AR" sz="2000" i="1" dirty="0"/>
              <a:t> do</a:t>
            </a:r>
            <a:r>
              <a:rPr lang="es-AR" sz="2000" dirty="0"/>
              <a:t>) </a:t>
            </a:r>
          </a:p>
          <a:p>
            <a:r>
              <a:rPr lang="es-AR" sz="2000" dirty="0"/>
              <a:t> Where were they from (international or US </a:t>
            </a:r>
            <a:r>
              <a:rPr lang="es-AR" sz="2000" dirty="0" err="1"/>
              <a:t>based</a:t>
            </a:r>
            <a:r>
              <a:rPr lang="es-AR" sz="2000" dirty="0"/>
              <a:t>):  </a:t>
            </a:r>
            <a:r>
              <a:rPr lang="en-US" dirty="0"/>
              <a:t>Norway, Scotland, British Columbia, Sweden, Ireland, Ontario Canada, New Zealand, Japan, Galapagos, England, France, South Africa, Germany, Denmark, Brazil, Newfoundland, Gibraltar, Tasmania, Australia, Japan, China,  Nova Scotia, and from the US we had people from 17 different states including Washington DC.</a:t>
            </a:r>
            <a:endParaRPr lang="es-AR" sz="2400" dirty="0"/>
          </a:p>
          <a:p>
            <a:r>
              <a:rPr lang="es-AR" sz="2000" dirty="0"/>
              <a:t>How many </a:t>
            </a:r>
            <a:r>
              <a:rPr lang="es-AR" sz="2000" dirty="0" err="1"/>
              <a:t>presentations</a:t>
            </a:r>
            <a:r>
              <a:rPr lang="es-AR" sz="2000" dirty="0"/>
              <a:t>:   19 </a:t>
            </a:r>
            <a:r>
              <a:rPr lang="es-AR" sz="2000" dirty="0" err="1"/>
              <a:t>talks</a:t>
            </a:r>
            <a:r>
              <a:rPr lang="es-AR" sz="2000" dirty="0"/>
              <a:t>, 100 posters in 2 </a:t>
            </a:r>
            <a:r>
              <a:rPr lang="es-AR" sz="2000" dirty="0" err="1"/>
              <a:t>sessions</a:t>
            </a:r>
            <a:r>
              <a:rPr lang="es-AR" sz="2000" dirty="0"/>
              <a:t>, 6 </a:t>
            </a:r>
            <a:r>
              <a:rPr lang="es-AR" sz="2000" dirty="0" err="1"/>
              <a:t>breakout</a:t>
            </a:r>
            <a:r>
              <a:rPr lang="es-AR" sz="2000" dirty="0"/>
              <a:t> </a:t>
            </a:r>
            <a:r>
              <a:rPr lang="es-AR" sz="2000" dirty="0" err="1"/>
              <a:t>sessions</a:t>
            </a:r>
            <a:r>
              <a:rPr lang="es-AR" sz="2000" dirty="0"/>
              <a:t>/</a:t>
            </a:r>
            <a:r>
              <a:rPr lang="es-AR" sz="2000" dirty="0" err="1"/>
              <a:t>tutorials</a:t>
            </a:r>
            <a:r>
              <a:rPr lang="es-AR" sz="2000" dirty="0"/>
              <a:t> </a:t>
            </a:r>
            <a:r>
              <a:rPr lang="es-AR" sz="2000" dirty="0" err="1"/>
              <a:t>nothing</a:t>
            </a:r>
            <a:r>
              <a:rPr lang="es-AR" sz="2000" dirty="0"/>
              <a:t> </a:t>
            </a:r>
            <a:r>
              <a:rPr lang="es-AR" sz="2000" dirty="0" err="1"/>
              <a:t>submitted</a:t>
            </a:r>
            <a:r>
              <a:rPr lang="es-AR" sz="2000" dirty="0"/>
              <a:t> </a:t>
            </a:r>
            <a:r>
              <a:rPr lang="es-AR" sz="2000" dirty="0" err="1"/>
              <a:t>to</a:t>
            </a:r>
            <a:r>
              <a:rPr lang="es-AR" sz="2000" dirty="0"/>
              <a:t> JOE</a:t>
            </a:r>
          </a:p>
          <a:p>
            <a:r>
              <a:rPr lang="en-US" sz="2000" dirty="0"/>
              <a:t>Student branch chapter: none</a:t>
            </a:r>
          </a:p>
          <a:p>
            <a:r>
              <a:rPr lang="en-US" sz="2000" dirty="0"/>
              <a:t>OES chapter: none</a:t>
            </a:r>
          </a:p>
        </p:txBody>
      </p:sp>
      <p:sp>
        <p:nvSpPr>
          <p:cNvPr id="4" name="Title 3">
            <a:extLst>
              <a:ext uri="{FF2B5EF4-FFF2-40B4-BE49-F238E27FC236}">
                <a16:creationId xmlns:a16="http://schemas.microsoft.com/office/drawing/2014/main" id="{337F69D6-4B0F-6E56-8E2D-B7F218F438E5}"/>
              </a:ext>
            </a:extLst>
          </p:cNvPr>
          <p:cNvSpPr>
            <a:spLocks noGrp="1"/>
          </p:cNvSpPr>
          <p:nvPr>
            <p:ph type="title"/>
          </p:nvPr>
        </p:nvSpPr>
        <p:spPr/>
        <p:txBody>
          <a:bodyPr/>
          <a:lstStyle/>
          <a:p>
            <a:r>
              <a:rPr lang="en-US" sz="2800" dirty="0"/>
              <a:t>MIW 2024 - Monterey</a:t>
            </a:r>
          </a:p>
        </p:txBody>
      </p:sp>
      <p:pic>
        <p:nvPicPr>
          <p:cNvPr id="6" name="Picture 5">
            <a:extLst>
              <a:ext uri="{FF2B5EF4-FFF2-40B4-BE49-F238E27FC236}">
                <a16:creationId xmlns:a16="http://schemas.microsoft.com/office/drawing/2014/main" id="{6D453192-7A9A-C369-71A3-BED61C31F117}"/>
              </a:ext>
            </a:extLst>
          </p:cNvPr>
          <p:cNvPicPr>
            <a:picLocks noChangeAspect="1"/>
          </p:cNvPicPr>
          <p:nvPr/>
        </p:nvPicPr>
        <p:blipFill>
          <a:blip r:embed="rId4"/>
          <a:stretch>
            <a:fillRect/>
          </a:stretch>
        </p:blipFill>
        <p:spPr>
          <a:xfrm>
            <a:off x="628600" y="4694442"/>
            <a:ext cx="1582611" cy="371633"/>
          </a:xfrm>
          <a:prstGeom prst="rect">
            <a:avLst/>
          </a:prstGeom>
        </p:spPr>
      </p:pic>
      <p:sp>
        <p:nvSpPr>
          <p:cNvPr id="9" name="Slide Number Placeholder 8">
            <a:extLst>
              <a:ext uri="{FF2B5EF4-FFF2-40B4-BE49-F238E27FC236}">
                <a16:creationId xmlns:a16="http://schemas.microsoft.com/office/drawing/2014/main" id="{78CC08F4-7ED3-0F88-5509-75D50079460A}"/>
              </a:ext>
            </a:extLst>
          </p:cNvPr>
          <p:cNvSpPr>
            <a:spLocks noGrp="1"/>
          </p:cNvSpPr>
          <p:nvPr>
            <p:ph type="sldNum" sz="quarter" idx="4"/>
          </p:nvPr>
        </p:nvSpPr>
        <p:spPr/>
        <p:txBody>
          <a:bodyPr/>
          <a:lstStyle/>
          <a:p>
            <a:fld id="{3DD97BEB-BAEF-0344-9D5C-EC73E478698A}" type="slidenum">
              <a:rPr lang="en-US" smtClean="0"/>
              <a:pPr/>
              <a:t>2</a:t>
            </a:fld>
            <a:r>
              <a:rPr lang="en-US"/>
              <a:t> </a:t>
            </a:r>
            <a:endParaRPr lang="en-US" dirty="0"/>
          </a:p>
        </p:txBody>
      </p:sp>
      <p:sp>
        <p:nvSpPr>
          <p:cNvPr id="3" name="TextBox 2">
            <a:extLst>
              <a:ext uri="{FF2B5EF4-FFF2-40B4-BE49-F238E27FC236}">
                <a16:creationId xmlns:a16="http://schemas.microsoft.com/office/drawing/2014/main" id="{6BD10EB1-8409-B86A-AAD0-F904FBABA2B6}"/>
              </a:ext>
            </a:extLst>
          </p:cNvPr>
          <p:cNvSpPr txBox="1"/>
          <p:nvPr/>
        </p:nvSpPr>
        <p:spPr>
          <a:xfrm>
            <a:off x="3148050" y="4774427"/>
            <a:ext cx="3427255" cy="246221"/>
          </a:xfrm>
          <a:prstGeom prst="rect">
            <a:avLst/>
          </a:prstGeom>
          <a:noFill/>
        </p:spPr>
        <p:txBody>
          <a:bodyPr wrap="square" rtlCol="0">
            <a:spAutoFit/>
          </a:bodyPr>
          <a:lstStyle/>
          <a:p>
            <a:pPr algn="ctr"/>
            <a:r>
              <a:rPr lang="en-US" sz="1000" b="1" dirty="0"/>
              <a:t>IEEE OES </a:t>
            </a:r>
            <a:r>
              <a:rPr lang="en-US" sz="1000" b="1" dirty="0" err="1"/>
              <a:t>AdCom</a:t>
            </a:r>
            <a:r>
              <a:rPr lang="en-US" sz="1000" b="1" dirty="0"/>
              <a:t> Meeting: 14-15 June 2025, Brest, France</a:t>
            </a:r>
            <a:endParaRPr lang="en-MY" sz="1000" b="1" dirty="0"/>
          </a:p>
        </p:txBody>
      </p:sp>
    </p:spTree>
    <p:extLst>
      <p:ext uri="{BB962C8B-B14F-4D97-AF65-F5344CB8AC3E}">
        <p14:creationId xmlns:p14="http://schemas.microsoft.com/office/powerpoint/2010/main" val="992785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extLst>
              <a:ext uri="{837473B0-CC2E-450A-ABE3-18F120FF3D39}">
                <a1611:picAttrSrcUrl xmlns:a1611="http://schemas.microsoft.com/office/drawing/2016/11/main" r:id="rId3"/>
              </a:ext>
            </a:extLst>
          </a:blip>
          <a:srcRect/>
          <a:stretch>
            <a:fillRect t="-9000" b="-9000"/>
          </a:stretch>
        </a:blipFill>
        <a:effectLst/>
      </p:bgPr>
    </p:bg>
    <p:spTree>
      <p:nvGrpSpPr>
        <p:cNvPr id="1" name="">
          <a:extLst>
            <a:ext uri="{FF2B5EF4-FFF2-40B4-BE49-F238E27FC236}">
              <a16:creationId xmlns:a16="http://schemas.microsoft.com/office/drawing/2014/main" id="{28214B4F-9A8C-5E86-9220-C26257CDD3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EC5C4A5-D120-EAE6-5019-AE8D30EB5B06}"/>
              </a:ext>
            </a:extLst>
          </p:cNvPr>
          <p:cNvSpPr>
            <a:spLocks noGrp="1"/>
          </p:cNvSpPr>
          <p:nvPr>
            <p:ph type="body" sz="quarter" idx="13"/>
          </p:nvPr>
        </p:nvSpPr>
        <p:spPr>
          <a:xfrm>
            <a:off x="628600" y="873631"/>
            <a:ext cx="7192736" cy="3637539"/>
          </a:xfrm>
        </p:spPr>
        <p:txBody>
          <a:bodyPr>
            <a:noAutofit/>
          </a:bodyPr>
          <a:lstStyle/>
          <a:p>
            <a:r>
              <a:rPr lang="en-US" sz="2400" dirty="0"/>
              <a:t>Registration fee: Full reg $700 USD, Early bird $550, Student $350, Online $100 (we won’t do online again)</a:t>
            </a:r>
          </a:p>
          <a:p>
            <a:r>
              <a:rPr lang="en-US" sz="2400" dirty="0"/>
              <a:t>If financial supported, main use of the money: We </a:t>
            </a:r>
            <a:r>
              <a:rPr lang="en-US" sz="2400" dirty="0" err="1"/>
              <a:t>hjad</a:t>
            </a:r>
            <a:r>
              <a:rPr lang="en-US" sz="2400" dirty="0"/>
              <a:t> a loan from OES and paid it back. </a:t>
            </a:r>
          </a:p>
          <a:p>
            <a:r>
              <a:rPr lang="es-AR" sz="2400" dirty="0"/>
              <a:t>Financial </a:t>
            </a:r>
            <a:r>
              <a:rPr lang="es-AR" sz="2400" dirty="0" err="1"/>
              <a:t>outcome</a:t>
            </a:r>
            <a:r>
              <a:rPr lang="es-AR" sz="2400" dirty="0"/>
              <a:t>: </a:t>
            </a:r>
            <a:r>
              <a:rPr lang="es-AR" sz="2400" dirty="0" err="1"/>
              <a:t>Slight</a:t>
            </a:r>
            <a:r>
              <a:rPr lang="es-AR" sz="2400" dirty="0"/>
              <a:t> surplus </a:t>
            </a:r>
            <a:r>
              <a:rPr lang="es-AR" sz="2400" dirty="0" err="1"/>
              <a:t>around</a:t>
            </a:r>
            <a:r>
              <a:rPr lang="es-AR" sz="2400" dirty="0"/>
              <a:t> $3500 (</a:t>
            </a:r>
            <a:r>
              <a:rPr lang="es-AR" sz="2400" dirty="0" err="1"/>
              <a:t>I’ll</a:t>
            </a:r>
            <a:r>
              <a:rPr lang="es-AR" sz="2400" dirty="0"/>
              <a:t> </a:t>
            </a:r>
            <a:r>
              <a:rPr lang="es-AR" sz="2400" dirty="0" err="1"/>
              <a:t>get</a:t>
            </a:r>
            <a:r>
              <a:rPr lang="es-AR" sz="2400" dirty="0"/>
              <a:t>  </a:t>
            </a:r>
            <a:r>
              <a:rPr lang="es-AR" sz="2400" dirty="0" err="1"/>
              <a:t>the</a:t>
            </a:r>
            <a:r>
              <a:rPr lang="es-AR" sz="2400" dirty="0"/>
              <a:t> </a:t>
            </a:r>
            <a:r>
              <a:rPr lang="es-AR" sz="2400" dirty="0" err="1"/>
              <a:t>exact</a:t>
            </a:r>
            <a:r>
              <a:rPr lang="es-AR" sz="2400" dirty="0"/>
              <a:t> </a:t>
            </a:r>
            <a:r>
              <a:rPr lang="es-AR" sz="2400" dirty="0" err="1"/>
              <a:t>amount</a:t>
            </a:r>
            <a:r>
              <a:rPr lang="es-AR" sz="2400" dirty="0"/>
              <a:t> </a:t>
            </a:r>
            <a:r>
              <a:rPr lang="es-AR" sz="2400" dirty="0" err="1"/>
              <a:t>when</a:t>
            </a:r>
            <a:r>
              <a:rPr lang="es-AR" sz="2400" dirty="0"/>
              <a:t> I </a:t>
            </a:r>
            <a:r>
              <a:rPr lang="es-AR" sz="2400" dirty="0" err="1"/>
              <a:t>get</a:t>
            </a:r>
            <a:r>
              <a:rPr lang="es-AR" sz="2400" dirty="0"/>
              <a:t> home. </a:t>
            </a:r>
            <a:endParaRPr lang="en-US" sz="2400" dirty="0"/>
          </a:p>
          <a:p>
            <a:r>
              <a:rPr lang="en-US" sz="2400" dirty="0"/>
              <a:t>Will it be repeated? When?: It will be repeated, with or without OES. They are shooting for Spring of 2026</a:t>
            </a:r>
          </a:p>
          <a:p>
            <a:r>
              <a:rPr lang="en-US" sz="2400" dirty="0"/>
              <a:t>Please mention if there were inconveniences with the IEEE support – No more than the usual. </a:t>
            </a:r>
            <a:endParaRPr lang="es-AR" sz="2400" dirty="0"/>
          </a:p>
        </p:txBody>
      </p:sp>
      <p:sp>
        <p:nvSpPr>
          <p:cNvPr id="4" name="Title 3">
            <a:extLst>
              <a:ext uri="{FF2B5EF4-FFF2-40B4-BE49-F238E27FC236}">
                <a16:creationId xmlns:a16="http://schemas.microsoft.com/office/drawing/2014/main" id="{337F69D6-4B0F-6E56-8E2D-B7F218F438E5}"/>
              </a:ext>
            </a:extLst>
          </p:cNvPr>
          <p:cNvSpPr>
            <a:spLocks noGrp="1"/>
          </p:cNvSpPr>
          <p:nvPr>
            <p:ph type="title"/>
          </p:nvPr>
        </p:nvSpPr>
        <p:spPr/>
        <p:txBody>
          <a:bodyPr/>
          <a:lstStyle/>
          <a:p>
            <a:r>
              <a:rPr lang="en-US" sz="2800" dirty="0"/>
              <a:t>MIW 2024 </a:t>
            </a:r>
            <a:r>
              <a:rPr lang="en-US" sz="2800"/>
              <a:t>- Monterey</a:t>
            </a:r>
            <a:endParaRPr lang="en-US" sz="2800" dirty="0"/>
          </a:p>
        </p:txBody>
      </p:sp>
      <p:pic>
        <p:nvPicPr>
          <p:cNvPr id="6" name="Picture 5">
            <a:extLst>
              <a:ext uri="{FF2B5EF4-FFF2-40B4-BE49-F238E27FC236}">
                <a16:creationId xmlns:a16="http://schemas.microsoft.com/office/drawing/2014/main" id="{6D453192-7A9A-C369-71A3-BED61C31F117}"/>
              </a:ext>
            </a:extLst>
          </p:cNvPr>
          <p:cNvPicPr>
            <a:picLocks noChangeAspect="1"/>
          </p:cNvPicPr>
          <p:nvPr/>
        </p:nvPicPr>
        <p:blipFill>
          <a:blip r:embed="rId4"/>
          <a:stretch>
            <a:fillRect/>
          </a:stretch>
        </p:blipFill>
        <p:spPr>
          <a:xfrm>
            <a:off x="628600" y="4694442"/>
            <a:ext cx="1582611" cy="371633"/>
          </a:xfrm>
          <a:prstGeom prst="rect">
            <a:avLst/>
          </a:prstGeom>
        </p:spPr>
      </p:pic>
      <p:sp>
        <p:nvSpPr>
          <p:cNvPr id="9" name="Slide Number Placeholder 8">
            <a:extLst>
              <a:ext uri="{FF2B5EF4-FFF2-40B4-BE49-F238E27FC236}">
                <a16:creationId xmlns:a16="http://schemas.microsoft.com/office/drawing/2014/main" id="{78CC08F4-7ED3-0F88-5509-75D50079460A}"/>
              </a:ext>
            </a:extLst>
          </p:cNvPr>
          <p:cNvSpPr>
            <a:spLocks noGrp="1"/>
          </p:cNvSpPr>
          <p:nvPr>
            <p:ph type="sldNum" sz="quarter" idx="4"/>
          </p:nvPr>
        </p:nvSpPr>
        <p:spPr/>
        <p:txBody>
          <a:bodyPr/>
          <a:lstStyle/>
          <a:p>
            <a:fld id="{3DD97BEB-BAEF-0344-9D5C-EC73E478698A}" type="slidenum">
              <a:rPr lang="en-US" smtClean="0"/>
              <a:pPr/>
              <a:t>3</a:t>
            </a:fld>
            <a:r>
              <a:rPr lang="en-US"/>
              <a:t> </a:t>
            </a:r>
            <a:endParaRPr lang="en-US" dirty="0"/>
          </a:p>
        </p:txBody>
      </p:sp>
      <p:sp>
        <p:nvSpPr>
          <p:cNvPr id="3" name="TextBox 2">
            <a:extLst>
              <a:ext uri="{FF2B5EF4-FFF2-40B4-BE49-F238E27FC236}">
                <a16:creationId xmlns:a16="http://schemas.microsoft.com/office/drawing/2014/main" id="{6BD10EB1-8409-B86A-AAD0-F904FBABA2B6}"/>
              </a:ext>
            </a:extLst>
          </p:cNvPr>
          <p:cNvSpPr txBox="1"/>
          <p:nvPr/>
        </p:nvSpPr>
        <p:spPr>
          <a:xfrm>
            <a:off x="3148050" y="4774427"/>
            <a:ext cx="3427255" cy="246221"/>
          </a:xfrm>
          <a:prstGeom prst="rect">
            <a:avLst/>
          </a:prstGeom>
          <a:noFill/>
        </p:spPr>
        <p:txBody>
          <a:bodyPr wrap="square" rtlCol="0">
            <a:spAutoFit/>
          </a:bodyPr>
          <a:lstStyle/>
          <a:p>
            <a:pPr algn="ctr"/>
            <a:r>
              <a:rPr lang="en-US" sz="1000" b="1" dirty="0"/>
              <a:t>IEEE OES </a:t>
            </a:r>
            <a:r>
              <a:rPr lang="en-US" sz="1000" b="1" dirty="0" err="1"/>
              <a:t>AdCom</a:t>
            </a:r>
            <a:r>
              <a:rPr lang="en-US" sz="1000" b="1" dirty="0"/>
              <a:t> Meeting: 14-15 June 2025, Brest, France</a:t>
            </a:r>
            <a:endParaRPr lang="en-MY" sz="1000" b="1" dirty="0"/>
          </a:p>
        </p:txBody>
      </p:sp>
    </p:spTree>
    <p:extLst>
      <p:ext uri="{BB962C8B-B14F-4D97-AF65-F5344CB8AC3E}">
        <p14:creationId xmlns:p14="http://schemas.microsoft.com/office/powerpoint/2010/main" val="3899242403"/>
      </p:ext>
    </p:extLst>
  </p:cSld>
  <p:clrMapOvr>
    <a:masterClrMapping/>
  </p:clrMapOvr>
</p:sld>
</file>

<file path=ppt/theme/theme1.xml><?xml version="1.0" encoding="utf-8"?>
<a:theme xmlns:a="http://schemas.openxmlformats.org/drawingml/2006/main" name="Theme 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DCI-113_Branded_PPT_Template_B_Final_FullScreen" id="{42F2A728-38A7-F741-8697-F23A46403293}" vid="{291ADA43-C1E7-0449-827C-A2959B3E2CF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16-DCI-113_Branded_PPT_Template_B_Final_FullScreen</Template>
  <TotalTime>11813</TotalTime>
  <Words>320</Words>
  <Application>Microsoft Macintosh PowerPoint</Application>
  <PresentationFormat>On-screen Show (16:9)</PresentationFormat>
  <Paragraphs>21</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Courier New</vt:lpstr>
      <vt:lpstr>LucidaGrande</vt:lpstr>
      <vt:lpstr>Wingdings</vt:lpstr>
      <vt:lpstr>Theme 1</vt:lpstr>
      <vt:lpstr>W&amp;S VP Report</vt:lpstr>
      <vt:lpstr>MIW 2024 - Monterey</vt:lpstr>
      <vt:lpstr>MIW 2024 - Monterey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81</cp:revision>
  <dcterms:created xsi:type="dcterms:W3CDTF">2016-10-24T19:40:55Z</dcterms:created>
  <dcterms:modified xsi:type="dcterms:W3CDTF">2025-06-09T19:27:26Z</dcterms:modified>
</cp:coreProperties>
</file>