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2e7b14cc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2e7b14cc3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387" y="157869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5385503" y="1191445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sz="18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sz="18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5171387" y="3532525"/>
            <a:ext cx="35697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October 7</a:t>
            </a:r>
            <a:r>
              <a:rPr lang="en" baseline="30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</a:t>
            </a: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10</a:t>
            </a:r>
            <a:r>
              <a:rPr lang="en" baseline="30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</a:t>
            </a: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Monterey Convention Center, CA</a:t>
            </a:r>
            <a:endParaRPr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4036" y="157870"/>
            <a:ext cx="855749" cy="49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392" y="4200932"/>
            <a:ext cx="479786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6">
            <a:alphaModFix/>
          </a:blip>
          <a:srcRect b="13479"/>
          <a:stretch/>
        </p:blipFill>
        <p:spPr>
          <a:xfrm>
            <a:off x="59009" y="157869"/>
            <a:ext cx="2453501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E8013B-B5D8-D271-F199-C88FD2F0351B}"/>
              </a:ext>
            </a:extLst>
          </p:cNvPr>
          <p:cNvSpPr txBox="1"/>
          <p:nvPr/>
        </p:nvSpPr>
        <p:spPr>
          <a:xfrm>
            <a:off x="5499494" y="2340917"/>
            <a:ext cx="3241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chemeClr val="tx1"/>
                </a:solidFill>
              </a:rPr>
              <a:t>Program now online!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7E547D-5B40-0B0E-960D-1725D6DF5595}"/>
              </a:ext>
            </a:extLst>
          </p:cNvPr>
          <p:cNvSpPr txBox="1"/>
          <p:nvPr/>
        </p:nvSpPr>
        <p:spPr>
          <a:xfrm>
            <a:off x="318392" y="1217532"/>
            <a:ext cx="21091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30 + talks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75 + posters with 3 minute lightning talks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3 Workshops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Lots of interactive time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Local events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46</Words>
  <Application>Microsoft Macintosh PowerPoint</Application>
  <PresentationFormat>On-screen Show (16:9)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 Neue</vt:lpstr>
      <vt:lpstr>Simple Dark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IEEE OES Treasurer Elect</cp:lastModifiedBy>
  <cp:revision>4</cp:revision>
  <dcterms:modified xsi:type="dcterms:W3CDTF">2024-08-06T17:35:54Z</dcterms:modified>
</cp:coreProperties>
</file>