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embeddedFontLst>
    <p:embeddedFont>
      <p:font typeface="Helvetica Neue" panose="02000503000000020004" pitchFamily="2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61" d="100"/>
          <a:sy n="161" d="100"/>
        </p:scale>
        <p:origin x="784" y="2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32e7b14cc3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32e7b14cc3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797" y="152400"/>
            <a:ext cx="725982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5385503" y="1191445"/>
            <a:ext cx="3569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5th Marine Imaging Workshop</a:t>
            </a:r>
            <a:endParaRPr sz="1800" b="1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(#MIW24)</a:t>
            </a:r>
            <a:endParaRPr sz="1800" b="1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5171387" y="3532525"/>
            <a:ext cx="35697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October 7</a:t>
            </a:r>
            <a:r>
              <a:rPr lang="en" baseline="30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</a:t>
            </a:r>
            <a:r>
              <a:rPr lang="en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to 10</a:t>
            </a:r>
            <a:r>
              <a:rPr lang="en" baseline="30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</a:t>
            </a:r>
            <a:r>
              <a:rPr lang="en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2024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Monterey Convention Center, CA</a:t>
            </a:r>
            <a:endParaRPr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74036" y="157870"/>
            <a:ext cx="855749" cy="498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8392" y="4200932"/>
            <a:ext cx="479786" cy="49872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4"/>
          <p:cNvSpPr txBox="1"/>
          <p:nvPr/>
        </p:nvSpPr>
        <p:spPr>
          <a:xfrm>
            <a:off x="0" y="4650900"/>
            <a:ext cx="4434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Image credit: 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MBARI’s Bioinspiration Lab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6">
            <a:alphaModFix/>
          </a:blip>
          <a:srcRect b="13479"/>
          <a:stretch/>
        </p:blipFill>
        <p:spPr>
          <a:xfrm>
            <a:off x="59009" y="157869"/>
            <a:ext cx="2453501" cy="49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23</Words>
  <Application>Microsoft Macintosh PowerPoint</Application>
  <PresentationFormat>On-screen Show (16:9)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Helvetica Neue</vt:lpstr>
      <vt:lpstr>Simple Dark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Bill Kirkwood</cp:lastModifiedBy>
  <cp:revision>2</cp:revision>
  <dcterms:modified xsi:type="dcterms:W3CDTF">2023-09-14T14:33:10Z</dcterms:modified>
</cp:coreProperties>
</file>