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8" r:id="rId2"/>
  </p:sldIdLst>
  <p:sldSz cx="5148263" cy="9144000"/>
  <p:notesSz cx="6858000" cy="9144000"/>
  <p:embeddedFontLst>
    <p:embeddedFont>
      <p:font typeface="Helvetica Neue" panose="02000503000000020004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747775"/>
          </p15:clr>
        </p15:guide>
        <p15:guide id="2" pos="162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93" d="100"/>
          <a:sy n="93" d="100"/>
        </p:scale>
        <p:origin x="3896" y="200"/>
      </p:cViewPr>
      <p:guideLst>
        <p:guide orient="horz" pos="2880"/>
        <p:guide pos="16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464036" y="685800"/>
            <a:ext cx="1930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379930d98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4066" y="685800"/>
            <a:ext cx="1930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379930d98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5492" y="1323689"/>
            <a:ext cx="4797000" cy="36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75487" y="5038444"/>
            <a:ext cx="4797000" cy="14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75487" y="1966444"/>
            <a:ext cx="4797000" cy="349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75487" y="5603956"/>
            <a:ext cx="4797000" cy="23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75487" y="3823733"/>
            <a:ext cx="4797000" cy="14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75487" y="791156"/>
            <a:ext cx="47970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75487" y="2048844"/>
            <a:ext cx="47970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75487" y="791156"/>
            <a:ext cx="47970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75487" y="2048844"/>
            <a:ext cx="22518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2720643" y="2048844"/>
            <a:ext cx="22518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75487" y="791156"/>
            <a:ext cx="47970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75487" y="987733"/>
            <a:ext cx="1581000" cy="134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75487" y="2470400"/>
            <a:ext cx="1581000" cy="56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76011" y="800267"/>
            <a:ext cx="3585000" cy="72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2574038" y="44"/>
            <a:ext cx="2574000" cy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49477" y="2192311"/>
            <a:ext cx="2277300" cy="26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49477" y="4983244"/>
            <a:ext cx="2277300" cy="21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2780940" y="1287467"/>
            <a:ext cx="2160300" cy="6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75487" y="7521022"/>
            <a:ext cx="3377400" cy="10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75487" y="791156"/>
            <a:ext cx="4797000" cy="10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75487" y="2048844"/>
            <a:ext cx="4797000" cy="60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36463" y="2491562"/>
            <a:ext cx="6420977" cy="42796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838226" y="1525775"/>
            <a:ext cx="34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Marine Imaging Workshop</a:t>
            </a:r>
            <a:endParaRPr sz="1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sz="1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1383636" y="6998100"/>
            <a:ext cx="2380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Coming to Monterey, CA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Fall 2024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81" name="Google Shape;81;p15"/>
          <p:cNvGrpSpPr/>
          <p:nvPr/>
        </p:nvGrpSpPr>
        <p:grpSpPr>
          <a:xfrm>
            <a:off x="194977" y="504418"/>
            <a:ext cx="1130228" cy="389614"/>
            <a:chOff x="5986349" y="2073025"/>
            <a:chExt cx="1491853" cy="498738"/>
          </a:xfrm>
        </p:grpSpPr>
        <p:pic>
          <p:nvPicPr>
            <p:cNvPr id="82" name="Google Shape;82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86349" y="2073025"/>
              <a:ext cx="855749" cy="49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998416" y="2073038"/>
              <a:ext cx="479786" cy="498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" name="Google Shape;84;p15"/>
          <p:cNvSpPr txBox="1"/>
          <p:nvPr/>
        </p:nvSpPr>
        <p:spPr>
          <a:xfrm>
            <a:off x="0" y="8651392"/>
            <a:ext cx="2496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5" name="Google Shape;85;p15"/>
          <p:cNvPicPr preferRelativeResize="0"/>
          <p:nvPr/>
        </p:nvPicPr>
        <p:blipFill rotWithShape="1">
          <a:blip r:embed="rId6">
            <a:alphaModFix/>
          </a:blip>
          <a:srcRect b="13479"/>
          <a:stretch/>
        </p:blipFill>
        <p:spPr>
          <a:xfrm>
            <a:off x="166300" y="123425"/>
            <a:ext cx="1574101" cy="31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Macintosh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Helvetica Neue</vt:lpstr>
      <vt:lpstr>Arial</vt:lpstr>
      <vt:lpstr>Simple Dark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</cp:revision>
  <dcterms:modified xsi:type="dcterms:W3CDTF">2023-05-03T21:36:58Z</dcterms:modified>
</cp:coreProperties>
</file>