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Helvetica Neue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HelveticaNeue-italic.fntdata"/><Relationship Id="rId10" Type="http://schemas.openxmlformats.org/officeDocument/2006/relationships/font" Target="fonts/HelveticaNeue-bold.fntdata"/><Relationship Id="rId12" Type="http://schemas.openxmlformats.org/officeDocument/2006/relationships/font" Target="fonts/HelveticaNeue-boldItalic.fntdata"/><Relationship Id="rId9" Type="http://schemas.openxmlformats.org/officeDocument/2006/relationships/font" Target="fonts/HelveticaNeu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32e7b14cc3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32e7b14cc3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32e7b14cc3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32e7b14cc3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3.jp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3.jp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3.jp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2135" y="152400"/>
            <a:ext cx="725982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5403300" y="1342251"/>
            <a:ext cx="356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5th Marine Imaging Workshop</a:t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(#MIW24)</a:t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5403300" y="3309225"/>
            <a:ext cx="356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Coming to Monterey, CA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Fall 2024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57" name="Google Shape;57;p13"/>
          <p:cNvGrpSpPr/>
          <p:nvPr/>
        </p:nvGrpSpPr>
        <p:grpSpPr>
          <a:xfrm>
            <a:off x="6090186" y="1907273"/>
            <a:ext cx="2195918" cy="866294"/>
            <a:chOff x="5986349" y="1895048"/>
            <a:chExt cx="2195918" cy="866294"/>
          </a:xfrm>
        </p:grpSpPr>
        <p:pic>
          <p:nvPicPr>
            <p:cNvPr id="58" name="Google Shape;58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986349" y="2073025"/>
              <a:ext cx="855749" cy="49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Google Shape;59;p13"/>
            <p:cNvPicPr preferRelativeResize="0"/>
            <p:nvPr/>
          </p:nvPicPr>
          <p:blipFill rotWithShape="1">
            <a:blip r:embed="rId5">
              <a:alphaModFix/>
            </a:blip>
            <a:srcRect b="0" l="0" r="70052" t="0"/>
            <a:stretch/>
          </p:blipFill>
          <p:spPr>
            <a:xfrm>
              <a:off x="6919199" y="1895048"/>
              <a:ext cx="778300" cy="866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Google Shape;60;p1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702481" y="2073038"/>
              <a:ext cx="479786" cy="498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" name="Google Shape;61;p13"/>
          <p:cNvSpPr txBox="1"/>
          <p:nvPr/>
        </p:nvSpPr>
        <p:spPr>
          <a:xfrm>
            <a:off x="0" y="4650900"/>
            <a:ext cx="443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MBARI’s Bioinspiration Lab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2135" y="152400"/>
            <a:ext cx="725982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5250900" y="1647051"/>
            <a:ext cx="356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5th </a:t>
            </a: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Marine Imaging Workshop</a:t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(#MIW24)</a:t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5250900" y="2928225"/>
            <a:ext cx="356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Coming to Monterey, CA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Fall 2024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69" name="Google Shape;69;p14"/>
          <p:cNvGrpSpPr/>
          <p:nvPr/>
        </p:nvGrpSpPr>
        <p:grpSpPr>
          <a:xfrm>
            <a:off x="442436" y="152398"/>
            <a:ext cx="2195918" cy="866294"/>
            <a:chOff x="5986349" y="1895048"/>
            <a:chExt cx="2195918" cy="866294"/>
          </a:xfrm>
        </p:grpSpPr>
        <p:pic>
          <p:nvPicPr>
            <p:cNvPr id="70" name="Google Shape;70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986349" y="2073025"/>
              <a:ext cx="855749" cy="49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4"/>
            <p:cNvPicPr preferRelativeResize="0"/>
            <p:nvPr/>
          </p:nvPicPr>
          <p:blipFill rotWithShape="1">
            <a:blip r:embed="rId5">
              <a:alphaModFix/>
            </a:blip>
            <a:srcRect b="0" l="0" r="70052" t="0"/>
            <a:stretch/>
          </p:blipFill>
          <p:spPr>
            <a:xfrm>
              <a:off x="6919199" y="1895048"/>
              <a:ext cx="778300" cy="866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72;p1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702481" y="2073038"/>
              <a:ext cx="479786" cy="498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3" name="Google Shape;73;p14"/>
          <p:cNvSpPr txBox="1"/>
          <p:nvPr/>
        </p:nvSpPr>
        <p:spPr>
          <a:xfrm>
            <a:off x="0" y="4650900"/>
            <a:ext cx="443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MBARI’s Bioinspiration Lab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2135" y="152400"/>
            <a:ext cx="725982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5250900" y="1647051"/>
            <a:ext cx="356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5th Marine Imaging Workshop</a:t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(#MIW24)</a:t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5250900" y="2928225"/>
            <a:ext cx="356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Coming to Monterey, CA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Fall 2024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81" name="Google Shape;81;p15"/>
          <p:cNvGrpSpPr/>
          <p:nvPr/>
        </p:nvGrpSpPr>
        <p:grpSpPr>
          <a:xfrm>
            <a:off x="519876" y="243125"/>
            <a:ext cx="1519242" cy="1158913"/>
            <a:chOff x="6063788" y="1985775"/>
            <a:chExt cx="1519242" cy="1158913"/>
          </a:xfrm>
        </p:grpSpPr>
        <p:pic>
          <p:nvPicPr>
            <p:cNvPr id="82" name="Google Shape;82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063788" y="2118162"/>
              <a:ext cx="778298" cy="4535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15"/>
            <p:cNvPicPr preferRelativeResize="0"/>
            <p:nvPr/>
          </p:nvPicPr>
          <p:blipFill rotWithShape="1">
            <a:blip r:embed="rId5">
              <a:alphaModFix/>
            </a:blip>
            <a:srcRect b="0" l="0" r="70052" t="0"/>
            <a:stretch/>
          </p:blipFill>
          <p:spPr>
            <a:xfrm>
              <a:off x="6919189" y="1985775"/>
              <a:ext cx="663842" cy="738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84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635681" y="2645964"/>
              <a:ext cx="479786" cy="498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5" name="Google Shape;85;p15"/>
          <p:cNvSpPr txBox="1"/>
          <p:nvPr/>
        </p:nvSpPr>
        <p:spPr>
          <a:xfrm>
            <a:off x="0" y="4650900"/>
            <a:ext cx="443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MBARI’s Bioinspiration Lab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