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65CB1-A495-8A42-D33F-206CDCFB5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E53137-F0F4-B6B9-CAE7-611764ED6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B3526-BE3C-3292-C879-94B365D6B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9BBF7-E573-D73B-5EB4-03979697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8D92B-CE40-2AC2-A51F-14B931FA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6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EA702-9A5C-9E32-A08F-D0814735A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85574-A79F-FB6F-DC87-5C6EDC18A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090A9-974B-8CD5-7AF5-B3185545E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7D527-CE3A-77EA-50DF-35DAA20F6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7EC5-6538-E1D1-77C6-7ACD90B28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41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89856E-A840-5D6D-E029-322B904B2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A1D725-FBF6-0E69-C59C-CD5604A99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282B7-55C8-D577-8FE2-6E9720AA4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EA728-079E-EAB8-4305-C3C5DA2F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90118-03BB-5947-C64E-22E8335B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6B0D1-6279-3183-CF25-1933B85A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9F6DC-927F-4F0B-C2F5-8261B9A0C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3744A-CD78-9180-41C3-7D078E183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24C97-A25E-E2DC-1CE7-D0267D4B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1A2D6-A84B-C58D-7B6B-ABCD8ABF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9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7CD45-705F-284E-E5F9-3C253C00C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92FC9-6ECF-B1A8-03CC-CBA9A7BC1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2A696-872F-D914-05EB-9619246E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21360-C593-2A74-00CA-907E45AC3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22ED5-BB23-93DB-8BE6-A0CBA066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E48C5-4F5C-2595-59D1-9824F1BB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F009F-FE38-CB7C-F395-B5F5BA57C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E33CB-1926-A4C8-1381-ECD32E772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E14E3-AB3A-DA0D-E337-F4BC03E5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671717-9EE3-3739-B804-197B1DE8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4DBC8-ED94-B8D2-9F7A-1706609D7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2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070B-DCDC-78F1-2C2C-7FE7E135C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77D2E-2CA3-796A-E39A-ADD0D8D93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961308-7198-C0D3-74C8-10A1BB591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69D2B-A2CC-4153-3054-14FEE0389F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0441C0-40B1-4D6D-9908-F79093952C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F811CB-660C-185C-4066-ABCF6C1DB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BCE393-E60A-15C5-5CA6-7AE0E65F6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61CC96-6D3A-E4CF-9CF7-622F844E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13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00E7-ACCC-AF0E-CD39-92EBA16BC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9572C-75B6-AB4E-BFA9-8F5C7D1E1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18FE2-13AF-3CBD-7D69-1BF59B6E4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1FE37F-D8E7-1CF2-8B33-EE99C7E68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1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21772C-3E8D-45A6-45AF-6F2F2304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562CD-5452-5877-4AA6-88EA8F0F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48500-0CEA-3958-0BFD-3556BA989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1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EBCA0-625C-EA7C-BB08-10557F999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0A567-B065-704E-38CF-D9883D43F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34597-42EB-9FC6-9ED0-AAFDEFD30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6A66EB-C542-9E1A-7DD1-455FB6D3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B13B11-289C-A030-3D43-60CA5B2BE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89363-4FA1-70A7-FBF5-9CD84CE7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99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DF5E0-98B3-7B32-00D2-1D0EBDED3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B569E7-DA77-5AA5-E30B-EF3C0D75B9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2A6C7D-CF24-F101-5F3E-F7F219511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98559-3A91-D17D-B90E-64141C161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9352F-167F-8CB8-D2AB-AEDC0B1E3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F40101-7C3B-0A89-718A-0EBF7DBC1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5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025B70-15EC-A92A-3512-605918E5C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868DD-2783-E0B6-F1CD-86A584916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CDFDB-8BD9-A0B2-6270-18116083B9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A2BCD-C341-7140-83F2-B21152FD3791}" type="datetimeFigureOut">
              <a:rPr lang="en-US" smtClean="0"/>
              <a:t>10/24/24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A4309-2F81-223C-3511-14C4EF60D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CED0D-011E-CF40-B175-EEF547979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64871-6213-7946-80E1-0ACAA0CF1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2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562EB6-E8E9-BEB5-CB22-C72F96EEB79E}"/>
              </a:ext>
            </a:extLst>
          </p:cNvPr>
          <p:cNvSpPr/>
          <p:nvPr/>
        </p:nvSpPr>
        <p:spPr>
          <a:xfrm>
            <a:off x="8082455" y="4855780"/>
            <a:ext cx="1135117" cy="6411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768D8F-BDE3-511B-3165-EEEED1222863}"/>
              </a:ext>
            </a:extLst>
          </p:cNvPr>
          <p:cNvCxnSpPr/>
          <p:nvPr/>
        </p:nvCxnSpPr>
        <p:spPr>
          <a:xfrm>
            <a:off x="2007476" y="5696607"/>
            <a:ext cx="89653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0ECBB5C3-7AEE-BCB0-F3AC-E9575A4B95FE}"/>
              </a:ext>
            </a:extLst>
          </p:cNvPr>
          <p:cNvSpPr/>
          <p:nvPr/>
        </p:nvSpPr>
        <p:spPr>
          <a:xfrm>
            <a:off x="8250621" y="5491655"/>
            <a:ext cx="252248" cy="2102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8649341-46E4-5D1C-21EA-BEF87CF4575D}"/>
              </a:ext>
            </a:extLst>
          </p:cNvPr>
          <p:cNvSpPr/>
          <p:nvPr/>
        </p:nvSpPr>
        <p:spPr>
          <a:xfrm>
            <a:off x="8823435" y="5491655"/>
            <a:ext cx="252248" cy="2102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3B54C01-4344-6C7F-E9F4-CFC44520CEAE}"/>
              </a:ext>
            </a:extLst>
          </p:cNvPr>
          <p:cNvSpPr/>
          <p:nvPr/>
        </p:nvSpPr>
        <p:spPr>
          <a:xfrm>
            <a:off x="5328745" y="1166648"/>
            <a:ext cx="3237186" cy="3668111"/>
          </a:xfrm>
          <a:custGeom>
            <a:avLst/>
            <a:gdLst>
              <a:gd name="connsiteX0" fmla="*/ 3237186 w 3237186"/>
              <a:gd name="connsiteY0" fmla="*/ 3668111 h 3668111"/>
              <a:gd name="connsiteX1" fmla="*/ 3184634 w 3237186"/>
              <a:gd name="connsiteY1" fmla="*/ 3205655 h 3668111"/>
              <a:gd name="connsiteX2" fmla="*/ 2942896 w 3237186"/>
              <a:gd name="connsiteY2" fmla="*/ 2501462 h 3668111"/>
              <a:gd name="connsiteX3" fmla="*/ 2438400 w 3237186"/>
              <a:gd name="connsiteY3" fmla="*/ 2186152 h 3668111"/>
              <a:gd name="connsiteX4" fmla="*/ 2102069 w 3237186"/>
              <a:gd name="connsiteY4" fmla="*/ 2417380 h 3668111"/>
              <a:gd name="connsiteX5" fmla="*/ 1891862 w 3237186"/>
              <a:gd name="connsiteY5" fmla="*/ 2722180 h 3668111"/>
              <a:gd name="connsiteX6" fmla="*/ 1765738 w 3237186"/>
              <a:gd name="connsiteY6" fmla="*/ 3153104 h 3668111"/>
              <a:gd name="connsiteX7" fmla="*/ 1524000 w 3237186"/>
              <a:gd name="connsiteY7" fmla="*/ 3531476 h 3668111"/>
              <a:gd name="connsiteX8" fmla="*/ 1124607 w 3237186"/>
              <a:gd name="connsiteY8" fmla="*/ 3531476 h 3668111"/>
              <a:gd name="connsiteX9" fmla="*/ 641131 w 3237186"/>
              <a:gd name="connsiteY9" fmla="*/ 2837793 h 3668111"/>
              <a:gd name="connsiteX10" fmla="*/ 409903 w 3237186"/>
              <a:gd name="connsiteY10" fmla="*/ 1849821 h 3668111"/>
              <a:gd name="connsiteX11" fmla="*/ 199696 w 3237186"/>
              <a:gd name="connsiteY11" fmla="*/ 819807 h 3668111"/>
              <a:gd name="connsiteX12" fmla="*/ 0 w 3237186"/>
              <a:gd name="connsiteY12" fmla="*/ 0 h 366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37186" h="3668111">
                <a:moveTo>
                  <a:pt x="3237186" y="3668111"/>
                </a:moveTo>
                <a:cubicBezTo>
                  <a:pt x="3235434" y="3534103"/>
                  <a:pt x="3233682" y="3400096"/>
                  <a:pt x="3184634" y="3205655"/>
                </a:cubicBezTo>
                <a:cubicBezTo>
                  <a:pt x="3135586" y="3011214"/>
                  <a:pt x="3067268" y="2671379"/>
                  <a:pt x="2942896" y="2501462"/>
                </a:cubicBezTo>
                <a:cubicBezTo>
                  <a:pt x="2818524" y="2331545"/>
                  <a:pt x="2578538" y="2200166"/>
                  <a:pt x="2438400" y="2186152"/>
                </a:cubicBezTo>
                <a:cubicBezTo>
                  <a:pt x="2298262" y="2172138"/>
                  <a:pt x="2193159" y="2328042"/>
                  <a:pt x="2102069" y="2417380"/>
                </a:cubicBezTo>
                <a:cubicBezTo>
                  <a:pt x="2010979" y="2506718"/>
                  <a:pt x="1947917" y="2599559"/>
                  <a:pt x="1891862" y="2722180"/>
                </a:cubicBezTo>
                <a:cubicBezTo>
                  <a:pt x="1835807" y="2844801"/>
                  <a:pt x="1827048" y="3018221"/>
                  <a:pt x="1765738" y="3153104"/>
                </a:cubicBezTo>
                <a:cubicBezTo>
                  <a:pt x="1704428" y="3287987"/>
                  <a:pt x="1630855" y="3468414"/>
                  <a:pt x="1524000" y="3531476"/>
                </a:cubicBezTo>
                <a:cubicBezTo>
                  <a:pt x="1417145" y="3594538"/>
                  <a:pt x="1271752" y="3647090"/>
                  <a:pt x="1124607" y="3531476"/>
                </a:cubicBezTo>
                <a:cubicBezTo>
                  <a:pt x="977462" y="3415862"/>
                  <a:pt x="760248" y="3118069"/>
                  <a:pt x="641131" y="2837793"/>
                </a:cubicBezTo>
                <a:cubicBezTo>
                  <a:pt x="522014" y="2557517"/>
                  <a:pt x="483476" y="2186152"/>
                  <a:pt x="409903" y="1849821"/>
                </a:cubicBezTo>
                <a:cubicBezTo>
                  <a:pt x="336330" y="1513490"/>
                  <a:pt x="268013" y="1128110"/>
                  <a:pt x="199696" y="819807"/>
                </a:cubicBezTo>
                <a:cubicBezTo>
                  <a:pt x="131379" y="511504"/>
                  <a:pt x="65689" y="255752"/>
                  <a:pt x="0" y="0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793015-A084-EC57-7988-2461C1DC0BD7}"/>
              </a:ext>
            </a:extLst>
          </p:cNvPr>
          <p:cNvSpPr/>
          <p:nvPr/>
        </p:nvSpPr>
        <p:spPr>
          <a:xfrm rot="3949197">
            <a:off x="5701862" y="3640030"/>
            <a:ext cx="336331" cy="1786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FA63713-F4B1-AC6F-9B4D-6D19A1C90925}"/>
              </a:ext>
            </a:extLst>
          </p:cNvPr>
          <p:cNvSpPr/>
          <p:nvPr/>
        </p:nvSpPr>
        <p:spPr>
          <a:xfrm>
            <a:off x="6490138" y="4635063"/>
            <a:ext cx="336331" cy="1786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BD05B36-1EBD-9B36-6A31-734A82849F21}"/>
              </a:ext>
            </a:extLst>
          </p:cNvPr>
          <p:cNvSpPr/>
          <p:nvPr/>
        </p:nvSpPr>
        <p:spPr>
          <a:xfrm rot="4287941">
            <a:off x="8346740" y="4189649"/>
            <a:ext cx="336331" cy="1786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59D689-DB22-974D-7806-7380624AA5D6}"/>
              </a:ext>
            </a:extLst>
          </p:cNvPr>
          <p:cNvSpPr/>
          <p:nvPr/>
        </p:nvSpPr>
        <p:spPr>
          <a:xfrm rot="18727033">
            <a:off x="7189076" y="3662856"/>
            <a:ext cx="336331" cy="1786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3EBDE9-4152-0D5F-FCD7-D4F85B571CFC}"/>
              </a:ext>
            </a:extLst>
          </p:cNvPr>
          <p:cNvSpPr/>
          <p:nvPr/>
        </p:nvSpPr>
        <p:spPr>
          <a:xfrm rot="2376628">
            <a:off x="8148191" y="3626069"/>
            <a:ext cx="336331" cy="1786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BA31A1-5CEC-DF66-12E5-D0E0617B8DA2}"/>
              </a:ext>
            </a:extLst>
          </p:cNvPr>
          <p:cNvSpPr/>
          <p:nvPr/>
        </p:nvSpPr>
        <p:spPr>
          <a:xfrm>
            <a:off x="7677807" y="3279228"/>
            <a:ext cx="336331" cy="1786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76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IEEE OES Treasurer Elect</dc:creator>
  <cp:lastModifiedBy>IEEE OES Treasurer Elect</cp:lastModifiedBy>
  <cp:revision>1</cp:revision>
  <dcterms:created xsi:type="dcterms:W3CDTF">2024-10-24T15:55:06Z</dcterms:created>
  <dcterms:modified xsi:type="dcterms:W3CDTF">2024-10-24T16:00:04Z</dcterms:modified>
</cp:coreProperties>
</file>