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36" r:id="rId2"/>
    <p:sldId id="737" r:id="rId3"/>
    <p:sldId id="738" r:id="rId4"/>
    <p:sldId id="739" r:id="rId5"/>
    <p:sldId id="741" r:id="rId6"/>
    <p:sldId id="742" r:id="rId7"/>
    <p:sldId id="743" r:id="rId8"/>
    <p:sldId id="740" r:id="rId9"/>
    <p:sldId id="744" r:id="rId10"/>
    <p:sldId id="745" r:id="rId11"/>
    <p:sldId id="746" r:id="rId12"/>
    <p:sldId id="747" r:id="rId13"/>
    <p:sldId id="751" r:id="rId14"/>
    <p:sldId id="752" r:id="rId15"/>
    <p:sldId id="753" r:id="rId16"/>
    <p:sldId id="748" r:id="rId17"/>
    <p:sldId id="749" r:id="rId1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8"/>
    <p:restoredTop sz="81891"/>
  </p:normalViewPr>
  <p:slideViewPr>
    <p:cSldViewPr snapToGrid="0" snapToObjects="1">
      <p:cViewPr varScale="1">
        <p:scale>
          <a:sx n="106" d="100"/>
          <a:sy n="106" d="100"/>
        </p:scale>
        <p:origin x="1456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A53E7-7DF4-834F-8871-10FE0AE20C9A}" type="doc">
      <dgm:prSet loTypeId="urn:microsoft.com/office/officeart/2005/8/layout/ven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EB616E-C1FA-3042-9372-B250DD7203CB}">
      <dgm:prSet custT="1"/>
      <dgm:spPr>
        <a:solidFill>
          <a:schemeClr val="accent5">
            <a:alpha val="80000"/>
          </a:schemeClr>
        </a:solidFill>
      </dgm:spPr>
      <dgm:t>
        <a:bodyPr/>
        <a:lstStyle/>
        <a:p>
          <a:r>
            <a:rPr lang="en-US" sz="2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Data Management</a:t>
          </a:r>
        </a:p>
      </dgm:t>
    </dgm:pt>
    <dgm:pt modelId="{F8818C3D-034D-B74E-9253-30393F7003C4}" type="parTrans" cxnId="{D7B5D8D5-6F6B-CC46-A812-6763BD47C9B4}">
      <dgm:prSet/>
      <dgm:spPr/>
      <dgm:t>
        <a:bodyPr/>
        <a:lstStyle/>
        <a:p>
          <a:endParaRPr lang="en-US"/>
        </a:p>
      </dgm:t>
    </dgm:pt>
    <dgm:pt modelId="{418C93F2-9434-214A-A286-0646F0C3E3F0}" type="sibTrans" cxnId="{D7B5D8D5-6F6B-CC46-A812-6763BD47C9B4}">
      <dgm:prSet/>
      <dgm:spPr/>
      <dgm:t>
        <a:bodyPr/>
        <a:lstStyle/>
        <a:p>
          <a:endParaRPr lang="en-US"/>
        </a:p>
      </dgm:t>
    </dgm:pt>
    <dgm:pt modelId="{41F7D5D4-A047-D249-B87A-19960AED0541}">
      <dgm:prSet custT="1"/>
      <dgm:spPr>
        <a:solidFill>
          <a:schemeClr val="accent1">
            <a:alpha val="80000"/>
          </a:schemeClr>
        </a:solidFill>
      </dgm:spPr>
      <dgm:t>
        <a:bodyPr/>
        <a:lstStyle/>
        <a:p>
          <a:r>
            <a:rPr lang="en-US" sz="2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Data Integration</a:t>
          </a:r>
        </a:p>
      </dgm:t>
    </dgm:pt>
    <dgm:pt modelId="{A7681A44-332A-7B4B-8094-99D8B981672D}" type="parTrans" cxnId="{CAF5E04E-B821-BC47-8400-7A4CFA066F72}">
      <dgm:prSet/>
      <dgm:spPr/>
      <dgm:t>
        <a:bodyPr/>
        <a:lstStyle/>
        <a:p>
          <a:endParaRPr lang="en-US"/>
        </a:p>
      </dgm:t>
    </dgm:pt>
    <dgm:pt modelId="{B73A4F4A-A034-AB4C-818C-78C264280C45}" type="sibTrans" cxnId="{CAF5E04E-B821-BC47-8400-7A4CFA066F72}">
      <dgm:prSet/>
      <dgm:spPr/>
      <dgm:t>
        <a:bodyPr/>
        <a:lstStyle/>
        <a:p>
          <a:endParaRPr lang="en-US"/>
        </a:p>
      </dgm:t>
    </dgm:pt>
    <dgm:pt modelId="{8B834B16-FC33-0C4B-8825-091FA557C58D}">
      <dgm:prSet custT="1"/>
      <dgm:spPr>
        <a:solidFill>
          <a:schemeClr val="accent2">
            <a:alpha val="80000"/>
          </a:schemeClr>
        </a:solidFill>
      </dgm:spPr>
      <dgm:t>
        <a:bodyPr/>
        <a:lstStyle/>
        <a:p>
          <a:r>
            <a:rPr lang="en-US" sz="2400" b="0" i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Data Access</a:t>
          </a:r>
        </a:p>
      </dgm:t>
    </dgm:pt>
    <dgm:pt modelId="{9181C416-4994-5846-9337-8F6281315168}" type="parTrans" cxnId="{4C755BF1-EB6C-894B-BD25-6E6BACDA49E3}">
      <dgm:prSet/>
      <dgm:spPr/>
      <dgm:t>
        <a:bodyPr/>
        <a:lstStyle/>
        <a:p>
          <a:endParaRPr lang="en-US"/>
        </a:p>
      </dgm:t>
    </dgm:pt>
    <dgm:pt modelId="{A9F08B9E-6B51-C048-8899-876BA6633846}" type="sibTrans" cxnId="{4C755BF1-EB6C-894B-BD25-6E6BACDA49E3}">
      <dgm:prSet/>
      <dgm:spPr/>
      <dgm:t>
        <a:bodyPr/>
        <a:lstStyle/>
        <a:p>
          <a:endParaRPr lang="en-US"/>
        </a:p>
      </dgm:t>
    </dgm:pt>
    <dgm:pt modelId="{51AD4961-D4E3-274F-BAE8-B1621456B41E}" type="pres">
      <dgm:prSet presAssocID="{CA3A53E7-7DF4-834F-8871-10FE0AE20C9A}" presName="Name0" presStyleCnt="0">
        <dgm:presLayoutVars>
          <dgm:dir/>
          <dgm:resizeHandles val="exact"/>
        </dgm:presLayoutVars>
      </dgm:prSet>
      <dgm:spPr/>
    </dgm:pt>
    <dgm:pt modelId="{FF1DF90C-DE16-F040-A1F0-80F357E39019}" type="pres">
      <dgm:prSet presAssocID="{E6EB616E-C1FA-3042-9372-B250DD7203CB}" presName="Name5" presStyleLbl="vennNode1" presStyleIdx="0" presStyleCnt="3">
        <dgm:presLayoutVars>
          <dgm:bulletEnabled val="1"/>
        </dgm:presLayoutVars>
      </dgm:prSet>
      <dgm:spPr/>
    </dgm:pt>
    <dgm:pt modelId="{F83D3760-4C73-E44C-9255-4A1A397AE3DC}" type="pres">
      <dgm:prSet presAssocID="{418C93F2-9434-214A-A286-0646F0C3E3F0}" presName="space" presStyleCnt="0"/>
      <dgm:spPr/>
    </dgm:pt>
    <dgm:pt modelId="{F1F5ADC3-7104-FE4D-B817-4BD1CF383D7D}" type="pres">
      <dgm:prSet presAssocID="{41F7D5D4-A047-D249-B87A-19960AED0541}" presName="Name5" presStyleLbl="vennNode1" presStyleIdx="1" presStyleCnt="3">
        <dgm:presLayoutVars>
          <dgm:bulletEnabled val="1"/>
        </dgm:presLayoutVars>
      </dgm:prSet>
      <dgm:spPr/>
    </dgm:pt>
    <dgm:pt modelId="{42A490A2-011F-5745-97E8-A668B860885B}" type="pres">
      <dgm:prSet presAssocID="{B73A4F4A-A034-AB4C-818C-78C264280C45}" presName="space" presStyleCnt="0"/>
      <dgm:spPr/>
    </dgm:pt>
    <dgm:pt modelId="{240B92DC-F887-EA4F-A58E-AA0768251A77}" type="pres">
      <dgm:prSet presAssocID="{8B834B16-FC33-0C4B-8825-091FA557C58D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0B7F340C-F350-2F49-85B8-D6D0EB98186D}" type="presOf" srcId="{8B834B16-FC33-0C4B-8825-091FA557C58D}" destId="{240B92DC-F887-EA4F-A58E-AA0768251A77}" srcOrd="0" destOrd="0" presId="urn:microsoft.com/office/officeart/2005/8/layout/venn3"/>
    <dgm:cxn modelId="{CAF5E04E-B821-BC47-8400-7A4CFA066F72}" srcId="{CA3A53E7-7DF4-834F-8871-10FE0AE20C9A}" destId="{41F7D5D4-A047-D249-B87A-19960AED0541}" srcOrd="1" destOrd="0" parTransId="{A7681A44-332A-7B4B-8094-99D8B981672D}" sibTransId="{B73A4F4A-A034-AB4C-818C-78C264280C45}"/>
    <dgm:cxn modelId="{7BC1E24E-534B-7744-97C3-424FAD90BADC}" type="presOf" srcId="{41F7D5D4-A047-D249-B87A-19960AED0541}" destId="{F1F5ADC3-7104-FE4D-B817-4BD1CF383D7D}" srcOrd="0" destOrd="0" presId="urn:microsoft.com/office/officeart/2005/8/layout/venn3"/>
    <dgm:cxn modelId="{F2AD6F93-0440-6444-986D-59B4315218D0}" type="presOf" srcId="{E6EB616E-C1FA-3042-9372-B250DD7203CB}" destId="{FF1DF90C-DE16-F040-A1F0-80F357E39019}" srcOrd="0" destOrd="0" presId="urn:microsoft.com/office/officeart/2005/8/layout/venn3"/>
    <dgm:cxn modelId="{BF80579F-BB4A-1F49-A8EB-DA44A1834D72}" type="presOf" srcId="{CA3A53E7-7DF4-834F-8871-10FE0AE20C9A}" destId="{51AD4961-D4E3-274F-BAE8-B1621456B41E}" srcOrd="0" destOrd="0" presId="urn:microsoft.com/office/officeart/2005/8/layout/venn3"/>
    <dgm:cxn modelId="{D7B5D8D5-6F6B-CC46-A812-6763BD47C9B4}" srcId="{CA3A53E7-7DF4-834F-8871-10FE0AE20C9A}" destId="{E6EB616E-C1FA-3042-9372-B250DD7203CB}" srcOrd="0" destOrd="0" parTransId="{F8818C3D-034D-B74E-9253-30393F7003C4}" sibTransId="{418C93F2-9434-214A-A286-0646F0C3E3F0}"/>
    <dgm:cxn modelId="{4C755BF1-EB6C-894B-BD25-6E6BACDA49E3}" srcId="{CA3A53E7-7DF4-834F-8871-10FE0AE20C9A}" destId="{8B834B16-FC33-0C4B-8825-091FA557C58D}" srcOrd="2" destOrd="0" parTransId="{9181C416-4994-5846-9337-8F6281315168}" sibTransId="{A9F08B9E-6B51-C048-8899-876BA6633846}"/>
    <dgm:cxn modelId="{DBB4B09C-3F28-0E43-B058-8E03EB59E310}" type="presParOf" srcId="{51AD4961-D4E3-274F-BAE8-B1621456B41E}" destId="{FF1DF90C-DE16-F040-A1F0-80F357E39019}" srcOrd="0" destOrd="0" presId="urn:microsoft.com/office/officeart/2005/8/layout/venn3"/>
    <dgm:cxn modelId="{82C12E42-17C0-9E46-BCA7-1603A4469373}" type="presParOf" srcId="{51AD4961-D4E3-274F-BAE8-B1621456B41E}" destId="{F83D3760-4C73-E44C-9255-4A1A397AE3DC}" srcOrd="1" destOrd="0" presId="urn:microsoft.com/office/officeart/2005/8/layout/venn3"/>
    <dgm:cxn modelId="{7809DF94-378D-F747-8E3D-3DEBA19CEE99}" type="presParOf" srcId="{51AD4961-D4E3-274F-BAE8-B1621456B41E}" destId="{F1F5ADC3-7104-FE4D-B817-4BD1CF383D7D}" srcOrd="2" destOrd="0" presId="urn:microsoft.com/office/officeart/2005/8/layout/venn3"/>
    <dgm:cxn modelId="{2A5F590B-7987-E947-862D-A9D82811206C}" type="presParOf" srcId="{51AD4961-D4E3-274F-BAE8-B1621456B41E}" destId="{42A490A2-011F-5745-97E8-A668B860885B}" srcOrd="3" destOrd="0" presId="urn:microsoft.com/office/officeart/2005/8/layout/venn3"/>
    <dgm:cxn modelId="{A005FCA4-5529-B44F-AF79-960E46A57973}" type="presParOf" srcId="{51AD4961-D4E3-274F-BAE8-B1621456B41E}" destId="{240B92DC-F887-EA4F-A58E-AA0768251A77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35F3C9-110F-1240-BFF1-665FE6BD5CD8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2D17A707-2440-A844-BC38-4B3695663690}">
      <dgm:prSet phldrT="[Text]"/>
      <dgm:spPr/>
      <dgm:t>
        <a:bodyPr/>
        <a:lstStyle/>
        <a:p>
          <a:r>
            <a:rPr lang="en-US" dirty="0"/>
            <a:t>Stakeholders</a:t>
          </a:r>
        </a:p>
      </dgm:t>
    </dgm:pt>
    <dgm:pt modelId="{13A2A9A1-1FD5-C947-9450-D9C9C4F6414C}" type="parTrans" cxnId="{0A3E8E72-8F67-514B-9636-05E973C663CC}">
      <dgm:prSet/>
      <dgm:spPr/>
      <dgm:t>
        <a:bodyPr/>
        <a:lstStyle/>
        <a:p>
          <a:endParaRPr lang="en-US"/>
        </a:p>
      </dgm:t>
    </dgm:pt>
    <dgm:pt modelId="{24F45E02-2AAC-A94D-83D0-8473477C500E}" type="sibTrans" cxnId="{0A3E8E72-8F67-514B-9636-05E973C663C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FC70B38-F128-694F-A532-9C9891FC796F}">
      <dgm:prSet phldrT="[Text]"/>
      <dgm:spPr/>
      <dgm:t>
        <a:bodyPr/>
        <a:lstStyle/>
        <a:p>
          <a:r>
            <a:rPr lang="en-US" dirty="0"/>
            <a:t>Requirements</a:t>
          </a:r>
        </a:p>
      </dgm:t>
    </dgm:pt>
    <dgm:pt modelId="{C807B151-DC09-3B4D-A32D-CAE7D6D7CF1B}" type="parTrans" cxnId="{7364D99A-E496-3E4C-899C-A46B75275FEC}">
      <dgm:prSet/>
      <dgm:spPr/>
      <dgm:t>
        <a:bodyPr/>
        <a:lstStyle/>
        <a:p>
          <a:endParaRPr lang="en-US"/>
        </a:p>
      </dgm:t>
    </dgm:pt>
    <dgm:pt modelId="{68E0E571-46EB-8E49-B5E1-19621384327F}" type="sibTrans" cxnId="{7364D99A-E496-3E4C-899C-A46B75275FE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A942A07-A20A-5242-93A2-8E16FD6DF436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52393C6D-217B-4447-8A28-5161BA905A4F}" type="parTrans" cxnId="{C5B9E3CF-7589-A441-A2B0-D2D54F268BE5}">
      <dgm:prSet/>
      <dgm:spPr/>
      <dgm:t>
        <a:bodyPr/>
        <a:lstStyle/>
        <a:p>
          <a:endParaRPr lang="en-US"/>
        </a:p>
      </dgm:t>
    </dgm:pt>
    <dgm:pt modelId="{90FAD6B5-A012-C646-9FEF-619A4AC5431F}" type="sibTrans" cxnId="{C5B9E3CF-7589-A441-A2B0-D2D54F268BE5}">
      <dgm:prSet/>
      <dgm:spPr/>
      <dgm:t>
        <a:bodyPr/>
        <a:lstStyle/>
        <a:p>
          <a:endParaRPr lang="en-US"/>
        </a:p>
      </dgm:t>
    </dgm:pt>
    <dgm:pt modelId="{86D91F0A-5B21-ED43-9C70-DB2E019E1F21}" type="pres">
      <dgm:prSet presAssocID="{A035F3C9-110F-1240-BFF1-665FE6BD5CD8}" presName="Name0" presStyleCnt="0">
        <dgm:presLayoutVars>
          <dgm:dir/>
          <dgm:resizeHandles val="exact"/>
        </dgm:presLayoutVars>
      </dgm:prSet>
      <dgm:spPr/>
    </dgm:pt>
    <dgm:pt modelId="{B8C73D1D-2C29-E148-9A3F-EE5FA0E91580}" type="pres">
      <dgm:prSet presAssocID="{2D17A707-2440-A844-BC38-4B3695663690}" presName="node" presStyleLbl="node1" presStyleIdx="0" presStyleCnt="3">
        <dgm:presLayoutVars>
          <dgm:bulletEnabled val="1"/>
        </dgm:presLayoutVars>
      </dgm:prSet>
      <dgm:spPr/>
    </dgm:pt>
    <dgm:pt modelId="{CAB2385D-07DE-7444-BC21-FF68AA0D8319}" type="pres">
      <dgm:prSet presAssocID="{24F45E02-2AAC-A94D-83D0-8473477C500E}" presName="sibTrans" presStyleLbl="sibTrans2D1" presStyleIdx="0" presStyleCnt="2"/>
      <dgm:spPr/>
    </dgm:pt>
    <dgm:pt modelId="{0CFC2DAE-40E3-8D41-90F7-C93BC560D812}" type="pres">
      <dgm:prSet presAssocID="{24F45E02-2AAC-A94D-83D0-8473477C500E}" presName="connectorText" presStyleLbl="sibTrans2D1" presStyleIdx="0" presStyleCnt="2"/>
      <dgm:spPr/>
    </dgm:pt>
    <dgm:pt modelId="{A2157E4D-5601-2F43-9C21-89DB30CBD15A}" type="pres">
      <dgm:prSet presAssocID="{2FC70B38-F128-694F-A532-9C9891FC796F}" presName="node" presStyleLbl="node1" presStyleIdx="1" presStyleCnt="3">
        <dgm:presLayoutVars>
          <dgm:bulletEnabled val="1"/>
        </dgm:presLayoutVars>
      </dgm:prSet>
      <dgm:spPr/>
    </dgm:pt>
    <dgm:pt modelId="{B9D866FA-4E47-8E45-8CA5-76D9E2B96DF7}" type="pres">
      <dgm:prSet presAssocID="{68E0E571-46EB-8E49-B5E1-19621384327F}" presName="sibTrans" presStyleLbl="sibTrans2D1" presStyleIdx="1" presStyleCnt="2"/>
      <dgm:spPr/>
    </dgm:pt>
    <dgm:pt modelId="{865727F1-5168-7842-9025-10D36EFB1D31}" type="pres">
      <dgm:prSet presAssocID="{68E0E571-46EB-8E49-B5E1-19621384327F}" presName="connectorText" presStyleLbl="sibTrans2D1" presStyleIdx="1" presStyleCnt="2"/>
      <dgm:spPr/>
    </dgm:pt>
    <dgm:pt modelId="{1C5B590B-5D78-614D-893C-5136CF5881AA}" type="pres">
      <dgm:prSet presAssocID="{5A942A07-A20A-5242-93A2-8E16FD6DF436}" presName="node" presStyleLbl="node1" presStyleIdx="2" presStyleCnt="3">
        <dgm:presLayoutVars>
          <dgm:bulletEnabled val="1"/>
        </dgm:presLayoutVars>
      </dgm:prSet>
      <dgm:spPr/>
    </dgm:pt>
  </dgm:ptLst>
  <dgm:cxnLst>
    <dgm:cxn modelId="{8CCCEF2A-6286-6D47-AE26-FBF8372CF87E}" type="presOf" srcId="{5A942A07-A20A-5242-93A2-8E16FD6DF436}" destId="{1C5B590B-5D78-614D-893C-5136CF5881AA}" srcOrd="0" destOrd="0" presId="urn:microsoft.com/office/officeart/2005/8/layout/process1"/>
    <dgm:cxn modelId="{8C5F1F4E-3F25-1248-8E3A-E46ADD55EEBB}" type="presOf" srcId="{24F45E02-2AAC-A94D-83D0-8473477C500E}" destId="{CAB2385D-07DE-7444-BC21-FF68AA0D8319}" srcOrd="0" destOrd="0" presId="urn:microsoft.com/office/officeart/2005/8/layout/process1"/>
    <dgm:cxn modelId="{90B83B6E-D27F-7947-82BA-9488B13DBC63}" type="presOf" srcId="{A035F3C9-110F-1240-BFF1-665FE6BD5CD8}" destId="{86D91F0A-5B21-ED43-9C70-DB2E019E1F21}" srcOrd="0" destOrd="0" presId="urn:microsoft.com/office/officeart/2005/8/layout/process1"/>
    <dgm:cxn modelId="{0A3E8E72-8F67-514B-9636-05E973C663CC}" srcId="{A035F3C9-110F-1240-BFF1-665FE6BD5CD8}" destId="{2D17A707-2440-A844-BC38-4B3695663690}" srcOrd="0" destOrd="0" parTransId="{13A2A9A1-1FD5-C947-9450-D9C9C4F6414C}" sibTransId="{24F45E02-2AAC-A94D-83D0-8473477C500E}"/>
    <dgm:cxn modelId="{B54B898D-94BF-0840-886A-E6ED34CF655B}" type="presOf" srcId="{24F45E02-2AAC-A94D-83D0-8473477C500E}" destId="{0CFC2DAE-40E3-8D41-90F7-C93BC560D812}" srcOrd="1" destOrd="0" presId="urn:microsoft.com/office/officeart/2005/8/layout/process1"/>
    <dgm:cxn modelId="{06A3E191-8DE0-1D42-B11B-8F65B455AE09}" type="presOf" srcId="{2FC70B38-F128-694F-A532-9C9891FC796F}" destId="{A2157E4D-5601-2F43-9C21-89DB30CBD15A}" srcOrd="0" destOrd="0" presId="urn:microsoft.com/office/officeart/2005/8/layout/process1"/>
    <dgm:cxn modelId="{7364D99A-E496-3E4C-899C-A46B75275FEC}" srcId="{A035F3C9-110F-1240-BFF1-665FE6BD5CD8}" destId="{2FC70B38-F128-694F-A532-9C9891FC796F}" srcOrd="1" destOrd="0" parTransId="{C807B151-DC09-3B4D-A32D-CAE7D6D7CF1B}" sibTransId="{68E0E571-46EB-8E49-B5E1-19621384327F}"/>
    <dgm:cxn modelId="{A3B795C7-1A94-BC49-B83D-B121444911F1}" type="presOf" srcId="{2D17A707-2440-A844-BC38-4B3695663690}" destId="{B8C73D1D-2C29-E148-9A3F-EE5FA0E91580}" srcOrd="0" destOrd="0" presId="urn:microsoft.com/office/officeart/2005/8/layout/process1"/>
    <dgm:cxn modelId="{C5B9E3CF-7589-A441-A2B0-D2D54F268BE5}" srcId="{A035F3C9-110F-1240-BFF1-665FE6BD5CD8}" destId="{5A942A07-A20A-5242-93A2-8E16FD6DF436}" srcOrd="2" destOrd="0" parTransId="{52393C6D-217B-4447-8A28-5161BA905A4F}" sibTransId="{90FAD6B5-A012-C646-9FEF-619A4AC5431F}"/>
    <dgm:cxn modelId="{E6E45EDD-060B-0E40-BA68-E56B5411B90A}" type="presOf" srcId="{68E0E571-46EB-8E49-B5E1-19621384327F}" destId="{865727F1-5168-7842-9025-10D36EFB1D31}" srcOrd="1" destOrd="0" presId="urn:microsoft.com/office/officeart/2005/8/layout/process1"/>
    <dgm:cxn modelId="{148485E0-9601-814A-9A0A-842571BF9A85}" type="presOf" srcId="{68E0E571-46EB-8E49-B5E1-19621384327F}" destId="{B9D866FA-4E47-8E45-8CA5-76D9E2B96DF7}" srcOrd="0" destOrd="0" presId="urn:microsoft.com/office/officeart/2005/8/layout/process1"/>
    <dgm:cxn modelId="{C875F6BD-EDC7-7148-B8F5-AB606F806DC5}" type="presParOf" srcId="{86D91F0A-5B21-ED43-9C70-DB2E019E1F21}" destId="{B8C73D1D-2C29-E148-9A3F-EE5FA0E91580}" srcOrd="0" destOrd="0" presId="urn:microsoft.com/office/officeart/2005/8/layout/process1"/>
    <dgm:cxn modelId="{1F0EAA6C-A042-4348-9D52-ED00EAA87F38}" type="presParOf" srcId="{86D91F0A-5B21-ED43-9C70-DB2E019E1F21}" destId="{CAB2385D-07DE-7444-BC21-FF68AA0D8319}" srcOrd="1" destOrd="0" presId="urn:microsoft.com/office/officeart/2005/8/layout/process1"/>
    <dgm:cxn modelId="{174A104F-F41B-F343-B63E-32AC08C11556}" type="presParOf" srcId="{CAB2385D-07DE-7444-BC21-FF68AA0D8319}" destId="{0CFC2DAE-40E3-8D41-90F7-C93BC560D812}" srcOrd="0" destOrd="0" presId="urn:microsoft.com/office/officeart/2005/8/layout/process1"/>
    <dgm:cxn modelId="{9CE93A8C-0A5C-EC4E-A6EF-5C3A8476DDA7}" type="presParOf" srcId="{86D91F0A-5B21-ED43-9C70-DB2E019E1F21}" destId="{A2157E4D-5601-2F43-9C21-89DB30CBD15A}" srcOrd="2" destOrd="0" presId="urn:microsoft.com/office/officeart/2005/8/layout/process1"/>
    <dgm:cxn modelId="{72653268-CCBE-7247-8CF4-ED1788AF8931}" type="presParOf" srcId="{86D91F0A-5B21-ED43-9C70-DB2E019E1F21}" destId="{B9D866FA-4E47-8E45-8CA5-76D9E2B96DF7}" srcOrd="3" destOrd="0" presId="urn:microsoft.com/office/officeart/2005/8/layout/process1"/>
    <dgm:cxn modelId="{3539069C-2C39-5F47-B4BA-1858255F57C3}" type="presParOf" srcId="{B9D866FA-4E47-8E45-8CA5-76D9E2B96DF7}" destId="{865727F1-5168-7842-9025-10D36EFB1D31}" srcOrd="0" destOrd="0" presId="urn:microsoft.com/office/officeart/2005/8/layout/process1"/>
    <dgm:cxn modelId="{5B67717C-2CC1-E84B-838A-DBCB2D9AD259}" type="presParOf" srcId="{86D91F0A-5B21-ED43-9C70-DB2E019E1F21}" destId="{1C5B590B-5D78-614D-893C-5136CF5881A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35F3C9-110F-1240-BFF1-665FE6BD5CD8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2D17A707-2440-A844-BC38-4B3695663690}">
      <dgm:prSet phldrT="[Text]"/>
      <dgm:spPr/>
      <dgm:t>
        <a:bodyPr/>
        <a:lstStyle/>
        <a:p>
          <a:r>
            <a:rPr lang="en-US" dirty="0"/>
            <a:t>Stakeholders</a:t>
          </a:r>
        </a:p>
      </dgm:t>
    </dgm:pt>
    <dgm:pt modelId="{13A2A9A1-1FD5-C947-9450-D9C9C4F6414C}" type="parTrans" cxnId="{0A3E8E72-8F67-514B-9636-05E973C663CC}">
      <dgm:prSet/>
      <dgm:spPr/>
      <dgm:t>
        <a:bodyPr/>
        <a:lstStyle/>
        <a:p>
          <a:endParaRPr lang="en-US"/>
        </a:p>
      </dgm:t>
    </dgm:pt>
    <dgm:pt modelId="{24F45E02-2AAC-A94D-83D0-8473477C500E}" type="sibTrans" cxnId="{0A3E8E72-8F67-514B-9636-05E973C663C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FC70B38-F128-694F-A532-9C9891FC796F}">
      <dgm:prSet phldrT="[Text]"/>
      <dgm:spPr/>
      <dgm:t>
        <a:bodyPr/>
        <a:lstStyle/>
        <a:p>
          <a:r>
            <a:rPr lang="en-US" dirty="0"/>
            <a:t>Requirements</a:t>
          </a:r>
        </a:p>
      </dgm:t>
    </dgm:pt>
    <dgm:pt modelId="{C807B151-DC09-3B4D-A32D-CAE7D6D7CF1B}" type="parTrans" cxnId="{7364D99A-E496-3E4C-899C-A46B75275FEC}">
      <dgm:prSet/>
      <dgm:spPr/>
      <dgm:t>
        <a:bodyPr/>
        <a:lstStyle/>
        <a:p>
          <a:endParaRPr lang="en-US"/>
        </a:p>
      </dgm:t>
    </dgm:pt>
    <dgm:pt modelId="{68E0E571-46EB-8E49-B5E1-19621384327F}" type="sibTrans" cxnId="{7364D99A-E496-3E4C-899C-A46B75275FE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A942A07-A20A-5242-93A2-8E16FD6DF436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52393C6D-217B-4447-8A28-5161BA905A4F}" type="parTrans" cxnId="{C5B9E3CF-7589-A441-A2B0-D2D54F268BE5}">
      <dgm:prSet/>
      <dgm:spPr/>
      <dgm:t>
        <a:bodyPr/>
        <a:lstStyle/>
        <a:p>
          <a:endParaRPr lang="en-US"/>
        </a:p>
      </dgm:t>
    </dgm:pt>
    <dgm:pt modelId="{90FAD6B5-A012-C646-9FEF-619A4AC5431F}" type="sibTrans" cxnId="{C5B9E3CF-7589-A441-A2B0-D2D54F268BE5}">
      <dgm:prSet/>
      <dgm:spPr/>
      <dgm:t>
        <a:bodyPr/>
        <a:lstStyle/>
        <a:p>
          <a:endParaRPr lang="en-US"/>
        </a:p>
      </dgm:t>
    </dgm:pt>
    <dgm:pt modelId="{86D91F0A-5B21-ED43-9C70-DB2E019E1F21}" type="pres">
      <dgm:prSet presAssocID="{A035F3C9-110F-1240-BFF1-665FE6BD5CD8}" presName="Name0" presStyleCnt="0">
        <dgm:presLayoutVars>
          <dgm:dir/>
          <dgm:resizeHandles val="exact"/>
        </dgm:presLayoutVars>
      </dgm:prSet>
      <dgm:spPr/>
    </dgm:pt>
    <dgm:pt modelId="{B8C73D1D-2C29-E148-9A3F-EE5FA0E91580}" type="pres">
      <dgm:prSet presAssocID="{2D17A707-2440-A844-BC38-4B3695663690}" presName="node" presStyleLbl="node1" presStyleIdx="0" presStyleCnt="3">
        <dgm:presLayoutVars>
          <dgm:bulletEnabled val="1"/>
        </dgm:presLayoutVars>
      </dgm:prSet>
      <dgm:spPr/>
    </dgm:pt>
    <dgm:pt modelId="{CAB2385D-07DE-7444-BC21-FF68AA0D8319}" type="pres">
      <dgm:prSet presAssocID="{24F45E02-2AAC-A94D-83D0-8473477C500E}" presName="sibTrans" presStyleLbl="sibTrans2D1" presStyleIdx="0" presStyleCnt="2"/>
      <dgm:spPr/>
    </dgm:pt>
    <dgm:pt modelId="{0CFC2DAE-40E3-8D41-90F7-C93BC560D812}" type="pres">
      <dgm:prSet presAssocID="{24F45E02-2AAC-A94D-83D0-8473477C500E}" presName="connectorText" presStyleLbl="sibTrans2D1" presStyleIdx="0" presStyleCnt="2"/>
      <dgm:spPr/>
    </dgm:pt>
    <dgm:pt modelId="{A2157E4D-5601-2F43-9C21-89DB30CBD15A}" type="pres">
      <dgm:prSet presAssocID="{2FC70B38-F128-694F-A532-9C9891FC796F}" presName="node" presStyleLbl="node1" presStyleIdx="1" presStyleCnt="3">
        <dgm:presLayoutVars>
          <dgm:bulletEnabled val="1"/>
        </dgm:presLayoutVars>
      </dgm:prSet>
      <dgm:spPr/>
    </dgm:pt>
    <dgm:pt modelId="{B9D866FA-4E47-8E45-8CA5-76D9E2B96DF7}" type="pres">
      <dgm:prSet presAssocID="{68E0E571-46EB-8E49-B5E1-19621384327F}" presName="sibTrans" presStyleLbl="sibTrans2D1" presStyleIdx="1" presStyleCnt="2"/>
      <dgm:spPr/>
    </dgm:pt>
    <dgm:pt modelId="{865727F1-5168-7842-9025-10D36EFB1D31}" type="pres">
      <dgm:prSet presAssocID="{68E0E571-46EB-8E49-B5E1-19621384327F}" presName="connectorText" presStyleLbl="sibTrans2D1" presStyleIdx="1" presStyleCnt="2"/>
      <dgm:spPr/>
    </dgm:pt>
    <dgm:pt modelId="{1C5B590B-5D78-614D-893C-5136CF5881AA}" type="pres">
      <dgm:prSet presAssocID="{5A942A07-A20A-5242-93A2-8E16FD6DF436}" presName="node" presStyleLbl="node1" presStyleIdx="2" presStyleCnt="3">
        <dgm:presLayoutVars>
          <dgm:bulletEnabled val="1"/>
        </dgm:presLayoutVars>
      </dgm:prSet>
      <dgm:spPr/>
    </dgm:pt>
  </dgm:ptLst>
  <dgm:cxnLst>
    <dgm:cxn modelId="{8CCCEF2A-6286-6D47-AE26-FBF8372CF87E}" type="presOf" srcId="{5A942A07-A20A-5242-93A2-8E16FD6DF436}" destId="{1C5B590B-5D78-614D-893C-5136CF5881AA}" srcOrd="0" destOrd="0" presId="urn:microsoft.com/office/officeart/2005/8/layout/process1"/>
    <dgm:cxn modelId="{8C5F1F4E-3F25-1248-8E3A-E46ADD55EEBB}" type="presOf" srcId="{24F45E02-2AAC-A94D-83D0-8473477C500E}" destId="{CAB2385D-07DE-7444-BC21-FF68AA0D8319}" srcOrd="0" destOrd="0" presId="urn:microsoft.com/office/officeart/2005/8/layout/process1"/>
    <dgm:cxn modelId="{90B83B6E-D27F-7947-82BA-9488B13DBC63}" type="presOf" srcId="{A035F3C9-110F-1240-BFF1-665FE6BD5CD8}" destId="{86D91F0A-5B21-ED43-9C70-DB2E019E1F21}" srcOrd="0" destOrd="0" presId="urn:microsoft.com/office/officeart/2005/8/layout/process1"/>
    <dgm:cxn modelId="{0A3E8E72-8F67-514B-9636-05E973C663CC}" srcId="{A035F3C9-110F-1240-BFF1-665FE6BD5CD8}" destId="{2D17A707-2440-A844-BC38-4B3695663690}" srcOrd="0" destOrd="0" parTransId="{13A2A9A1-1FD5-C947-9450-D9C9C4F6414C}" sibTransId="{24F45E02-2AAC-A94D-83D0-8473477C500E}"/>
    <dgm:cxn modelId="{B54B898D-94BF-0840-886A-E6ED34CF655B}" type="presOf" srcId="{24F45E02-2AAC-A94D-83D0-8473477C500E}" destId="{0CFC2DAE-40E3-8D41-90F7-C93BC560D812}" srcOrd="1" destOrd="0" presId="urn:microsoft.com/office/officeart/2005/8/layout/process1"/>
    <dgm:cxn modelId="{06A3E191-8DE0-1D42-B11B-8F65B455AE09}" type="presOf" srcId="{2FC70B38-F128-694F-A532-9C9891FC796F}" destId="{A2157E4D-5601-2F43-9C21-89DB30CBD15A}" srcOrd="0" destOrd="0" presId="urn:microsoft.com/office/officeart/2005/8/layout/process1"/>
    <dgm:cxn modelId="{7364D99A-E496-3E4C-899C-A46B75275FEC}" srcId="{A035F3C9-110F-1240-BFF1-665FE6BD5CD8}" destId="{2FC70B38-F128-694F-A532-9C9891FC796F}" srcOrd="1" destOrd="0" parTransId="{C807B151-DC09-3B4D-A32D-CAE7D6D7CF1B}" sibTransId="{68E0E571-46EB-8E49-B5E1-19621384327F}"/>
    <dgm:cxn modelId="{A3B795C7-1A94-BC49-B83D-B121444911F1}" type="presOf" srcId="{2D17A707-2440-A844-BC38-4B3695663690}" destId="{B8C73D1D-2C29-E148-9A3F-EE5FA0E91580}" srcOrd="0" destOrd="0" presId="urn:microsoft.com/office/officeart/2005/8/layout/process1"/>
    <dgm:cxn modelId="{C5B9E3CF-7589-A441-A2B0-D2D54F268BE5}" srcId="{A035F3C9-110F-1240-BFF1-665FE6BD5CD8}" destId="{5A942A07-A20A-5242-93A2-8E16FD6DF436}" srcOrd="2" destOrd="0" parTransId="{52393C6D-217B-4447-8A28-5161BA905A4F}" sibTransId="{90FAD6B5-A012-C646-9FEF-619A4AC5431F}"/>
    <dgm:cxn modelId="{E6E45EDD-060B-0E40-BA68-E56B5411B90A}" type="presOf" srcId="{68E0E571-46EB-8E49-B5E1-19621384327F}" destId="{865727F1-5168-7842-9025-10D36EFB1D31}" srcOrd="1" destOrd="0" presId="urn:microsoft.com/office/officeart/2005/8/layout/process1"/>
    <dgm:cxn modelId="{148485E0-9601-814A-9A0A-842571BF9A85}" type="presOf" srcId="{68E0E571-46EB-8E49-B5E1-19621384327F}" destId="{B9D866FA-4E47-8E45-8CA5-76D9E2B96DF7}" srcOrd="0" destOrd="0" presId="urn:microsoft.com/office/officeart/2005/8/layout/process1"/>
    <dgm:cxn modelId="{C875F6BD-EDC7-7148-B8F5-AB606F806DC5}" type="presParOf" srcId="{86D91F0A-5B21-ED43-9C70-DB2E019E1F21}" destId="{B8C73D1D-2C29-E148-9A3F-EE5FA0E91580}" srcOrd="0" destOrd="0" presId="urn:microsoft.com/office/officeart/2005/8/layout/process1"/>
    <dgm:cxn modelId="{1F0EAA6C-A042-4348-9D52-ED00EAA87F38}" type="presParOf" srcId="{86D91F0A-5B21-ED43-9C70-DB2E019E1F21}" destId="{CAB2385D-07DE-7444-BC21-FF68AA0D8319}" srcOrd="1" destOrd="0" presId="urn:microsoft.com/office/officeart/2005/8/layout/process1"/>
    <dgm:cxn modelId="{174A104F-F41B-F343-B63E-32AC08C11556}" type="presParOf" srcId="{CAB2385D-07DE-7444-BC21-FF68AA0D8319}" destId="{0CFC2DAE-40E3-8D41-90F7-C93BC560D812}" srcOrd="0" destOrd="0" presId="urn:microsoft.com/office/officeart/2005/8/layout/process1"/>
    <dgm:cxn modelId="{9CE93A8C-0A5C-EC4E-A6EF-5C3A8476DDA7}" type="presParOf" srcId="{86D91F0A-5B21-ED43-9C70-DB2E019E1F21}" destId="{A2157E4D-5601-2F43-9C21-89DB30CBD15A}" srcOrd="2" destOrd="0" presId="urn:microsoft.com/office/officeart/2005/8/layout/process1"/>
    <dgm:cxn modelId="{72653268-CCBE-7247-8CF4-ED1788AF8931}" type="presParOf" srcId="{86D91F0A-5B21-ED43-9C70-DB2E019E1F21}" destId="{B9D866FA-4E47-8E45-8CA5-76D9E2B96DF7}" srcOrd="3" destOrd="0" presId="urn:microsoft.com/office/officeart/2005/8/layout/process1"/>
    <dgm:cxn modelId="{3539069C-2C39-5F47-B4BA-1858255F57C3}" type="presParOf" srcId="{B9D866FA-4E47-8E45-8CA5-76D9E2B96DF7}" destId="{865727F1-5168-7842-9025-10D36EFB1D31}" srcOrd="0" destOrd="0" presId="urn:microsoft.com/office/officeart/2005/8/layout/process1"/>
    <dgm:cxn modelId="{5B67717C-2CC1-E84B-838A-DBCB2D9AD259}" type="presParOf" srcId="{86D91F0A-5B21-ED43-9C70-DB2E019E1F21}" destId="{1C5B590B-5D78-614D-893C-5136CF5881A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35F3C9-110F-1240-BFF1-665FE6BD5CD8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2D17A707-2440-A844-BC38-4B3695663690}">
      <dgm:prSet phldrT="[Text]"/>
      <dgm:spPr/>
      <dgm:t>
        <a:bodyPr/>
        <a:lstStyle/>
        <a:p>
          <a:r>
            <a:rPr lang="en-US" dirty="0"/>
            <a:t>Stakeholders</a:t>
          </a:r>
        </a:p>
      </dgm:t>
    </dgm:pt>
    <dgm:pt modelId="{13A2A9A1-1FD5-C947-9450-D9C9C4F6414C}" type="parTrans" cxnId="{0A3E8E72-8F67-514B-9636-05E973C663CC}">
      <dgm:prSet/>
      <dgm:spPr/>
      <dgm:t>
        <a:bodyPr/>
        <a:lstStyle/>
        <a:p>
          <a:endParaRPr lang="en-US"/>
        </a:p>
      </dgm:t>
    </dgm:pt>
    <dgm:pt modelId="{24F45E02-2AAC-A94D-83D0-8473477C500E}" type="sibTrans" cxnId="{0A3E8E72-8F67-514B-9636-05E973C663C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FC70B38-F128-694F-A532-9C9891FC796F}">
      <dgm:prSet phldrT="[Text]"/>
      <dgm:spPr/>
      <dgm:t>
        <a:bodyPr/>
        <a:lstStyle/>
        <a:p>
          <a:r>
            <a:rPr lang="en-US" dirty="0"/>
            <a:t>Requirements</a:t>
          </a:r>
        </a:p>
      </dgm:t>
    </dgm:pt>
    <dgm:pt modelId="{C807B151-DC09-3B4D-A32D-CAE7D6D7CF1B}" type="parTrans" cxnId="{7364D99A-E496-3E4C-899C-A46B75275FEC}">
      <dgm:prSet/>
      <dgm:spPr/>
      <dgm:t>
        <a:bodyPr/>
        <a:lstStyle/>
        <a:p>
          <a:endParaRPr lang="en-US"/>
        </a:p>
      </dgm:t>
    </dgm:pt>
    <dgm:pt modelId="{68E0E571-46EB-8E49-B5E1-19621384327F}" type="sibTrans" cxnId="{7364D99A-E496-3E4C-899C-A46B75275FE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A942A07-A20A-5242-93A2-8E16FD6DF436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52393C6D-217B-4447-8A28-5161BA905A4F}" type="parTrans" cxnId="{C5B9E3CF-7589-A441-A2B0-D2D54F268BE5}">
      <dgm:prSet/>
      <dgm:spPr/>
      <dgm:t>
        <a:bodyPr/>
        <a:lstStyle/>
        <a:p>
          <a:endParaRPr lang="en-US"/>
        </a:p>
      </dgm:t>
    </dgm:pt>
    <dgm:pt modelId="{90FAD6B5-A012-C646-9FEF-619A4AC5431F}" type="sibTrans" cxnId="{C5B9E3CF-7589-A441-A2B0-D2D54F268BE5}">
      <dgm:prSet/>
      <dgm:spPr/>
      <dgm:t>
        <a:bodyPr/>
        <a:lstStyle/>
        <a:p>
          <a:endParaRPr lang="en-US"/>
        </a:p>
      </dgm:t>
    </dgm:pt>
    <dgm:pt modelId="{86D91F0A-5B21-ED43-9C70-DB2E019E1F21}" type="pres">
      <dgm:prSet presAssocID="{A035F3C9-110F-1240-BFF1-665FE6BD5CD8}" presName="Name0" presStyleCnt="0">
        <dgm:presLayoutVars>
          <dgm:dir/>
          <dgm:resizeHandles val="exact"/>
        </dgm:presLayoutVars>
      </dgm:prSet>
      <dgm:spPr/>
    </dgm:pt>
    <dgm:pt modelId="{B8C73D1D-2C29-E148-9A3F-EE5FA0E91580}" type="pres">
      <dgm:prSet presAssocID="{2D17A707-2440-A844-BC38-4B3695663690}" presName="node" presStyleLbl="node1" presStyleIdx="0" presStyleCnt="3">
        <dgm:presLayoutVars>
          <dgm:bulletEnabled val="1"/>
        </dgm:presLayoutVars>
      </dgm:prSet>
      <dgm:spPr/>
    </dgm:pt>
    <dgm:pt modelId="{CAB2385D-07DE-7444-BC21-FF68AA0D8319}" type="pres">
      <dgm:prSet presAssocID="{24F45E02-2AAC-A94D-83D0-8473477C500E}" presName="sibTrans" presStyleLbl="sibTrans2D1" presStyleIdx="0" presStyleCnt="2"/>
      <dgm:spPr/>
    </dgm:pt>
    <dgm:pt modelId="{0CFC2DAE-40E3-8D41-90F7-C93BC560D812}" type="pres">
      <dgm:prSet presAssocID="{24F45E02-2AAC-A94D-83D0-8473477C500E}" presName="connectorText" presStyleLbl="sibTrans2D1" presStyleIdx="0" presStyleCnt="2"/>
      <dgm:spPr/>
    </dgm:pt>
    <dgm:pt modelId="{A2157E4D-5601-2F43-9C21-89DB30CBD15A}" type="pres">
      <dgm:prSet presAssocID="{2FC70B38-F128-694F-A532-9C9891FC796F}" presName="node" presStyleLbl="node1" presStyleIdx="1" presStyleCnt="3">
        <dgm:presLayoutVars>
          <dgm:bulletEnabled val="1"/>
        </dgm:presLayoutVars>
      </dgm:prSet>
      <dgm:spPr/>
    </dgm:pt>
    <dgm:pt modelId="{B9D866FA-4E47-8E45-8CA5-76D9E2B96DF7}" type="pres">
      <dgm:prSet presAssocID="{68E0E571-46EB-8E49-B5E1-19621384327F}" presName="sibTrans" presStyleLbl="sibTrans2D1" presStyleIdx="1" presStyleCnt="2"/>
      <dgm:spPr/>
    </dgm:pt>
    <dgm:pt modelId="{865727F1-5168-7842-9025-10D36EFB1D31}" type="pres">
      <dgm:prSet presAssocID="{68E0E571-46EB-8E49-B5E1-19621384327F}" presName="connectorText" presStyleLbl="sibTrans2D1" presStyleIdx="1" presStyleCnt="2"/>
      <dgm:spPr/>
    </dgm:pt>
    <dgm:pt modelId="{1C5B590B-5D78-614D-893C-5136CF5881AA}" type="pres">
      <dgm:prSet presAssocID="{5A942A07-A20A-5242-93A2-8E16FD6DF436}" presName="node" presStyleLbl="node1" presStyleIdx="2" presStyleCnt="3">
        <dgm:presLayoutVars>
          <dgm:bulletEnabled val="1"/>
        </dgm:presLayoutVars>
      </dgm:prSet>
      <dgm:spPr/>
    </dgm:pt>
  </dgm:ptLst>
  <dgm:cxnLst>
    <dgm:cxn modelId="{8CCCEF2A-6286-6D47-AE26-FBF8372CF87E}" type="presOf" srcId="{5A942A07-A20A-5242-93A2-8E16FD6DF436}" destId="{1C5B590B-5D78-614D-893C-5136CF5881AA}" srcOrd="0" destOrd="0" presId="urn:microsoft.com/office/officeart/2005/8/layout/process1"/>
    <dgm:cxn modelId="{8C5F1F4E-3F25-1248-8E3A-E46ADD55EEBB}" type="presOf" srcId="{24F45E02-2AAC-A94D-83D0-8473477C500E}" destId="{CAB2385D-07DE-7444-BC21-FF68AA0D8319}" srcOrd="0" destOrd="0" presId="urn:microsoft.com/office/officeart/2005/8/layout/process1"/>
    <dgm:cxn modelId="{90B83B6E-D27F-7947-82BA-9488B13DBC63}" type="presOf" srcId="{A035F3C9-110F-1240-BFF1-665FE6BD5CD8}" destId="{86D91F0A-5B21-ED43-9C70-DB2E019E1F21}" srcOrd="0" destOrd="0" presId="urn:microsoft.com/office/officeart/2005/8/layout/process1"/>
    <dgm:cxn modelId="{0A3E8E72-8F67-514B-9636-05E973C663CC}" srcId="{A035F3C9-110F-1240-BFF1-665FE6BD5CD8}" destId="{2D17A707-2440-A844-BC38-4B3695663690}" srcOrd="0" destOrd="0" parTransId="{13A2A9A1-1FD5-C947-9450-D9C9C4F6414C}" sibTransId="{24F45E02-2AAC-A94D-83D0-8473477C500E}"/>
    <dgm:cxn modelId="{B54B898D-94BF-0840-886A-E6ED34CF655B}" type="presOf" srcId="{24F45E02-2AAC-A94D-83D0-8473477C500E}" destId="{0CFC2DAE-40E3-8D41-90F7-C93BC560D812}" srcOrd="1" destOrd="0" presId="urn:microsoft.com/office/officeart/2005/8/layout/process1"/>
    <dgm:cxn modelId="{06A3E191-8DE0-1D42-B11B-8F65B455AE09}" type="presOf" srcId="{2FC70B38-F128-694F-A532-9C9891FC796F}" destId="{A2157E4D-5601-2F43-9C21-89DB30CBD15A}" srcOrd="0" destOrd="0" presId="urn:microsoft.com/office/officeart/2005/8/layout/process1"/>
    <dgm:cxn modelId="{7364D99A-E496-3E4C-899C-A46B75275FEC}" srcId="{A035F3C9-110F-1240-BFF1-665FE6BD5CD8}" destId="{2FC70B38-F128-694F-A532-9C9891FC796F}" srcOrd="1" destOrd="0" parTransId="{C807B151-DC09-3B4D-A32D-CAE7D6D7CF1B}" sibTransId="{68E0E571-46EB-8E49-B5E1-19621384327F}"/>
    <dgm:cxn modelId="{A3B795C7-1A94-BC49-B83D-B121444911F1}" type="presOf" srcId="{2D17A707-2440-A844-BC38-4B3695663690}" destId="{B8C73D1D-2C29-E148-9A3F-EE5FA0E91580}" srcOrd="0" destOrd="0" presId="urn:microsoft.com/office/officeart/2005/8/layout/process1"/>
    <dgm:cxn modelId="{C5B9E3CF-7589-A441-A2B0-D2D54F268BE5}" srcId="{A035F3C9-110F-1240-BFF1-665FE6BD5CD8}" destId="{5A942A07-A20A-5242-93A2-8E16FD6DF436}" srcOrd="2" destOrd="0" parTransId="{52393C6D-217B-4447-8A28-5161BA905A4F}" sibTransId="{90FAD6B5-A012-C646-9FEF-619A4AC5431F}"/>
    <dgm:cxn modelId="{E6E45EDD-060B-0E40-BA68-E56B5411B90A}" type="presOf" srcId="{68E0E571-46EB-8E49-B5E1-19621384327F}" destId="{865727F1-5168-7842-9025-10D36EFB1D31}" srcOrd="1" destOrd="0" presId="urn:microsoft.com/office/officeart/2005/8/layout/process1"/>
    <dgm:cxn modelId="{148485E0-9601-814A-9A0A-842571BF9A85}" type="presOf" srcId="{68E0E571-46EB-8E49-B5E1-19621384327F}" destId="{B9D866FA-4E47-8E45-8CA5-76D9E2B96DF7}" srcOrd="0" destOrd="0" presId="urn:microsoft.com/office/officeart/2005/8/layout/process1"/>
    <dgm:cxn modelId="{C875F6BD-EDC7-7148-B8F5-AB606F806DC5}" type="presParOf" srcId="{86D91F0A-5B21-ED43-9C70-DB2E019E1F21}" destId="{B8C73D1D-2C29-E148-9A3F-EE5FA0E91580}" srcOrd="0" destOrd="0" presId="urn:microsoft.com/office/officeart/2005/8/layout/process1"/>
    <dgm:cxn modelId="{1F0EAA6C-A042-4348-9D52-ED00EAA87F38}" type="presParOf" srcId="{86D91F0A-5B21-ED43-9C70-DB2E019E1F21}" destId="{CAB2385D-07DE-7444-BC21-FF68AA0D8319}" srcOrd="1" destOrd="0" presId="urn:microsoft.com/office/officeart/2005/8/layout/process1"/>
    <dgm:cxn modelId="{174A104F-F41B-F343-B63E-32AC08C11556}" type="presParOf" srcId="{CAB2385D-07DE-7444-BC21-FF68AA0D8319}" destId="{0CFC2DAE-40E3-8D41-90F7-C93BC560D812}" srcOrd="0" destOrd="0" presId="urn:microsoft.com/office/officeart/2005/8/layout/process1"/>
    <dgm:cxn modelId="{9CE93A8C-0A5C-EC4E-A6EF-5C3A8476DDA7}" type="presParOf" srcId="{86D91F0A-5B21-ED43-9C70-DB2E019E1F21}" destId="{A2157E4D-5601-2F43-9C21-89DB30CBD15A}" srcOrd="2" destOrd="0" presId="urn:microsoft.com/office/officeart/2005/8/layout/process1"/>
    <dgm:cxn modelId="{72653268-CCBE-7247-8CF4-ED1788AF8931}" type="presParOf" srcId="{86D91F0A-5B21-ED43-9C70-DB2E019E1F21}" destId="{B9D866FA-4E47-8E45-8CA5-76D9E2B96DF7}" srcOrd="3" destOrd="0" presId="urn:microsoft.com/office/officeart/2005/8/layout/process1"/>
    <dgm:cxn modelId="{3539069C-2C39-5F47-B4BA-1858255F57C3}" type="presParOf" srcId="{B9D866FA-4E47-8E45-8CA5-76D9E2B96DF7}" destId="{865727F1-5168-7842-9025-10D36EFB1D31}" srcOrd="0" destOrd="0" presId="urn:microsoft.com/office/officeart/2005/8/layout/process1"/>
    <dgm:cxn modelId="{5B67717C-2CC1-E84B-838A-DBCB2D9AD259}" type="presParOf" srcId="{86D91F0A-5B21-ED43-9C70-DB2E019E1F21}" destId="{1C5B590B-5D78-614D-893C-5136CF5881A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35F3C9-110F-1240-BFF1-665FE6BD5CD8}" type="doc">
      <dgm:prSet loTypeId="urn:microsoft.com/office/officeart/2005/8/layout/process1" loCatId="" qsTypeId="urn:microsoft.com/office/officeart/2005/8/quickstyle/simple1" qsCatId="simple" csTypeId="urn:microsoft.com/office/officeart/2005/8/colors/accent1_2" csCatId="accent1" phldr="1"/>
      <dgm:spPr/>
    </dgm:pt>
    <dgm:pt modelId="{2D17A707-2440-A844-BC38-4B3695663690}">
      <dgm:prSet phldrT="[Text]"/>
      <dgm:spPr/>
      <dgm:t>
        <a:bodyPr/>
        <a:lstStyle/>
        <a:p>
          <a:r>
            <a:rPr lang="en-US" dirty="0"/>
            <a:t>Stakeholders</a:t>
          </a:r>
        </a:p>
      </dgm:t>
    </dgm:pt>
    <dgm:pt modelId="{13A2A9A1-1FD5-C947-9450-D9C9C4F6414C}" type="parTrans" cxnId="{0A3E8E72-8F67-514B-9636-05E973C663CC}">
      <dgm:prSet/>
      <dgm:spPr/>
      <dgm:t>
        <a:bodyPr/>
        <a:lstStyle/>
        <a:p>
          <a:endParaRPr lang="en-US"/>
        </a:p>
      </dgm:t>
    </dgm:pt>
    <dgm:pt modelId="{24F45E02-2AAC-A94D-83D0-8473477C500E}" type="sibTrans" cxnId="{0A3E8E72-8F67-514B-9636-05E973C663C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FC70B38-F128-694F-A532-9C9891FC796F}">
      <dgm:prSet phldrT="[Text]"/>
      <dgm:spPr/>
      <dgm:t>
        <a:bodyPr/>
        <a:lstStyle/>
        <a:p>
          <a:r>
            <a:rPr lang="en-US" dirty="0"/>
            <a:t>Requirements</a:t>
          </a:r>
        </a:p>
      </dgm:t>
    </dgm:pt>
    <dgm:pt modelId="{C807B151-DC09-3B4D-A32D-CAE7D6D7CF1B}" type="parTrans" cxnId="{7364D99A-E496-3E4C-899C-A46B75275FEC}">
      <dgm:prSet/>
      <dgm:spPr/>
      <dgm:t>
        <a:bodyPr/>
        <a:lstStyle/>
        <a:p>
          <a:endParaRPr lang="en-US"/>
        </a:p>
      </dgm:t>
    </dgm:pt>
    <dgm:pt modelId="{68E0E571-46EB-8E49-B5E1-19621384327F}" type="sibTrans" cxnId="{7364D99A-E496-3E4C-899C-A46B75275FE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A942A07-A20A-5242-93A2-8E16FD6DF436}">
      <dgm:prSet phldrT="[Text]"/>
      <dgm:spPr/>
      <dgm:t>
        <a:bodyPr/>
        <a:lstStyle/>
        <a:p>
          <a:r>
            <a:rPr lang="en-US" dirty="0"/>
            <a:t>Prototype</a:t>
          </a:r>
        </a:p>
      </dgm:t>
    </dgm:pt>
    <dgm:pt modelId="{52393C6D-217B-4447-8A28-5161BA905A4F}" type="parTrans" cxnId="{C5B9E3CF-7589-A441-A2B0-D2D54F268BE5}">
      <dgm:prSet/>
      <dgm:spPr/>
      <dgm:t>
        <a:bodyPr/>
        <a:lstStyle/>
        <a:p>
          <a:endParaRPr lang="en-US"/>
        </a:p>
      </dgm:t>
    </dgm:pt>
    <dgm:pt modelId="{90FAD6B5-A012-C646-9FEF-619A4AC5431F}" type="sibTrans" cxnId="{C5B9E3CF-7589-A441-A2B0-D2D54F268BE5}">
      <dgm:prSet/>
      <dgm:spPr/>
      <dgm:t>
        <a:bodyPr/>
        <a:lstStyle/>
        <a:p>
          <a:endParaRPr lang="en-US"/>
        </a:p>
      </dgm:t>
    </dgm:pt>
    <dgm:pt modelId="{86D91F0A-5B21-ED43-9C70-DB2E019E1F21}" type="pres">
      <dgm:prSet presAssocID="{A035F3C9-110F-1240-BFF1-665FE6BD5CD8}" presName="Name0" presStyleCnt="0">
        <dgm:presLayoutVars>
          <dgm:dir/>
          <dgm:resizeHandles val="exact"/>
        </dgm:presLayoutVars>
      </dgm:prSet>
      <dgm:spPr/>
    </dgm:pt>
    <dgm:pt modelId="{B8C73D1D-2C29-E148-9A3F-EE5FA0E91580}" type="pres">
      <dgm:prSet presAssocID="{2D17A707-2440-A844-BC38-4B3695663690}" presName="node" presStyleLbl="node1" presStyleIdx="0" presStyleCnt="3">
        <dgm:presLayoutVars>
          <dgm:bulletEnabled val="1"/>
        </dgm:presLayoutVars>
      </dgm:prSet>
      <dgm:spPr/>
    </dgm:pt>
    <dgm:pt modelId="{CAB2385D-07DE-7444-BC21-FF68AA0D8319}" type="pres">
      <dgm:prSet presAssocID="{24F45E02-2AAC-A94D-83D0-8473477C500E}" presName="sibTrans" presStyleLbl="sibTrans2D1" presStyleIdx="0" presStyleCnt="2"/>
      <dgm:spPr/>
    </dgm:pt>
    <dgm:pt modelId="{0CFC2DAE-40E3-8D41-90F7-C93BC560D812}" type="pres">
      <dgm:prSet presAssocID="{24F45E02-2AAC-A94D-83D0-8473477C500E}" presName="connectorText" presStyleLbl="sibTrans2D1" presStyleIdx="0" presStyleCnt="2"/>
      <dgm:spPr/>
    </dgm:pt>
    <dgm:pt modelId="{A2157E4D-5601-2F43-9C21-89DB30CBD15A}" type="pres">
      <dgm:prSet presAssocID="{2FC70B38-F128-694F-A532-9C9891FC796F}" presName="node" presStyleLbl="node1" presStyleIdx="1" presStyleCnt="3">
        <dgm:presLayoutVars>
          <dgm:bulletEnabled val="1"/>
        </dgm:presLayoutVars>
      </dgm:prSet>
      <dgm:spPr/>
    </dgm:pt>
    <dgm:pt modelId="{B9D866FA-4E47-8E45-8CA5-76D9E2B96DF7}" type="pres">
      <dgm:prSet presAssocID="{68E0E571-46EB-8E49-B5E1-19621384327F}" presName="sibTrans" presStyleLbl="sibTrans2D1" presStyleIdx="1" presStyleCnt="2"/>
      <dgm:spPr/>
    </dgm:pt>
    <dgm:pt modelId="{865727F1-5168-7842-9025-10D36EFB1D31}" type="pres">
      <dgm:prSet presAssocID="{68E0E571-46EB-8E49-B5E1-19621384327F}" presName="connectorText" presStyleLbl="sibTrans2D1" presStyleIdx="1" presStyleCnt="2"/>
      <dgm:spPr/>
    </dgm:pt>
    <dgm:pt modelId="{1C5B590B-5D78-614D-893C-5136CF5881AA}" type="pres">
      <dgm:prSet presAssocID="{5A942A07-A20A-5242-93A2-8E16FD6DF436}" presName="node" presStyleLbl="node1" presStyleIdx="2" presStyleCnt="3">
        <dgm:presLayoutVars>
          <dgm:bulletEnabled val="1"/>
        </dgm:presLayoutVars>
      </dgm:prSet>
      <dgm:spPr/>
    </dgm:pt>
  </dgm:ptLst>
  <dgm:cxnLst>
    <dgm:cxn modelId="{8CCCEF2A-6286-6D47-AE26-FBF8372CF87E}" type="presOf" srcId="{5A942A07-A20A-5242-93A2-8E16FD6DF436}" destId="{1C5B590B-5D78-614D-893C-5136CF5881AA}" srcOrd="0" destOrd="0" presId="urn:microsoft.com/office/officeart/2005/8/layout/process1"/>
    <dgm:cxn modelId="{8C5F1F4E-3F25-1248-8E3A-E46ADD55EEBB}" type="presOf" srcId="{24F45E02-2AAC-A94D-83D0-8473477C500E}" destId="{CAB2385D-07DE-7444-BC21-FF68AA0D8319}" srcOrd="0" destOrd="0" presId="urn:microsoft.com/office/officeart/2005/8/layout/process1"/>
    <dgm:cxn modelId="{90B83B6E-D27F-7947-82BA-9488B13DBC63}" type="presOf" srcId="{A035F3C9-110F-1240-BFF1-665FE6BD5CD8}" destId="{86D91F0A-5B21-ED43-9C70-DB2E019E1F21}" srcOrd="0" destOrd="0" presId="urn:microsoft.com/office/officeart/2005/8/layout/process1"/>
    <dgm:cxn modelId="{0A3E8E72-8F67-514B-9636-05E973C663CC}" srcId="{A035F3C9-110F-1240-BFF1-665FE6BD5CD8}" destId="{2D17A707-2440-A844-BC38-4B3695663690}" srcOrd="0" destOrd="0" parTransId="{13A2A9A1-1FD5-C947-9450-D9C9C4F6414C}" sibTransId="{24F45E02-2AAC-A94D-83D0-8473477C500E}"/>
    <dgm:cxn modelId="{B54B898D-94BF-0840-886A-E6ED34CF655B}" type="presOf" srcId="{24F45E02-2AAC-A94D-83D0-8473477C500E}" destId="{0CFC2DAE-40E3-8D41-90F7-C93BC560D812}" srcOrd="1" destOrd="0" presId="urn:microsoft.com/office/officeart/2005/8/layout/process1"/>
    <dgm:cxn modelId="{06A3E191-8DE0-1D42-B11B-8F65B455AE09}" type="presOf" srcId="{2FC70B38-F128-694F-A532-9C9891FC796F}" destId="{A2157E4D-5601-2F43-9C21-89DB30CBD15A}" srcOrd="0" destOrd="0" presId="urn:microsoft.com/office/officeart/2005/8/layout/process1"/>
    <dgm:cxn modelId="{7364D99A-E496-3E4C-899C-A46B75275FEC}" srcId="{A035F3C9-110F-1240-BFF1-665FE6BD5CD8}" destId="{2FC70B38-F128-694F-A532-9C9891FC796F}" srcOrd="1" destOrd="0" parTransId="{C807B151-DC09-3B4D-A32D-CAE7D6D7CF1B}" sibTransId="{68E0E571-46EB-8E49-B5E1-19621384327F}"/>
    <dgm:cxn modelId="{A3B795C7-1A94-BC49-B83D-B121444911F1}" type="presOf" srcId="{2D17A707-2440-A844-BC38-4B3695663690}" destId="{B8C73D1D-2C29-E148-9A3F-EE5FA0E91580}" srcOrd="0" destOrd="0" presId="urn:microsoft.com/office/officeart/2005/8/layout/process1"/>
    <dgm:cxn modelId="{C5B9E3CF-7589-A441-A2B0-D2D54F268BE5}" srcId="{A035F3C9-110F-1240-BFF1-665FE6BD5CD8}" destId="{5A942A07-A20A-5242-93A2-8E16FD6DF436}" srcOrd="2" destOrd="0" parTransId="{52393C6D-217B-4447-8A28-5161BA905A4F}" sibTransId="{90FAD6B5-A012-C646-9FEF-619A4AC5431F}"/>
    <dgm:cxn modelId="{E6E45EDD-060B-0E40-BA68-E56B5411B90A}" type="presOf" srcId="{68E0E571-46EB-8E49-B5E1-19621384327F}" destId="{865727F1-5168-7842-9025-10D36EFB1D31}" srcOrd="1" destOrd="0" presId="urn:microsoft.com/office/officeart/2005/8/layout/process1"/>
    <dgm:cxn modelId="{148485E0-9601-814A-9A0A-842571BF9A85}" type="presOf" srcId="{68E0E571-46EB-8E49-B5E1-19621384327F}" destId="{B9D866FA-4E47-8E45-8CA5-76D9E2B96DF7}" srcOrd="0" destOrd="0" presId="urn:microsoft.com/office/officeart/2005/8/layout/process1"/>
    <dgm:cxn modelId="{C875F6BD-EDC7-7148-B8F5-AB606F806DC5}" type="presParOf" srcId="{86D91F0A-5B21-ED43-9C70-DB2E019E1F21}" destId="{B8C73D1D-2C29-E148-9A3F-EE5FA0E91580}" srcOrd="0" destOrd="0" presId="urn:microsoft.com/office/officeart/2005/8/layout/process1"/>
    <dgm:cxn modelId="{1F0EAA6C-A042-4348-9D52-ED00EAA87F38}" type="presParOf" srcId="{86D91F0A-5B21-ED43-9C70-DB2E019E1F21}" destId="{CAB2385D-07DE-7444-BC21-FF68AA0D8319}" srcOrd="1" destOrd="0" presId="urn:microsoft.com/office/officeart/2005/8/layout/process1"/>
    <dgm:cxn modelId="{174A104F-F41B-F343-B63E-32AC08C11556}" type="presParOf" srcId="{CAB2385D-07DE-7444-BC21-FF68AA0D8319}" destId="{0CFC2DAE-40E3-8D41-90F7-C93BC560D812}" srcOrd="0" destOrd="0" presId="urn:microsoft.com/office/officeart/2005/8/layout/process1"/>
    <dgm:cxn modelId="{9CE93A8C-0A5C-EC4E-A6EF-5C3A8476DDA7}" type="presParOf" srcId="{86D91F0A-5B21-ED43-9C70-DB2E019E1F21}" destId="{A2157E4D-5601-2F43-9C21-89DB30CBD15A}" srcOrd="2" destOrd="0" presId="urn:microsoft.com/office/officeart/2005/8/layout/process1"/>
    <dgm:cxn modelId="{72653268-CCBE-7247-8CF4-ED1788AF8931}" type="presParOf" srcId="{86D91F0A-5B21-ED43-9C70-DB2E019E1F21}" destId="{B9D866FA-4E47-8E45-8CA5-76D9E2B96DF7}" srcOrd="3" destOrd="0" presId="urn:microsoft.com/office/officeart/2005/8/layout/process1"/>
    <dgm:cxn modelId="{3539069C-2C39-5F47-B4BA-1858255F57C3}" type="presParOf" srcId="{B9D866FA-4E47-8E45-8CA5-76D9E2B96DF7}" destId="{865727F1-5168-7842-9025-10D36EFB1D31}" srcOrd="0" destOrd="0" presId="urn:microsoft.com/office/officeart/2005/8/layout/process1"/>
    <dgm:cxn modelId="{5B67717C-2CC1-E84B-838A-DBCB2D9AD259}" type="presParOf" srcId="{86D91F0A-5B21-ED43-9C70-DB2E019E1F21}" destId="{1C5B590B-5D78-614D-893C-5136CF5881A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1DF90C-DE16-F040-A1F0-80F357E39019}">
      <dsp:nvSpPr>
        <dsp:cNvPr id="0" name=""/>
        <dsp:cNvSpPr/>
      </dsp:nvSpPr>
      <dsp:spPr>
        <a:xfrm>
          <a:off x="4621" y="377460"/>
          <a:ext cx="4040906" cy="4040906"/>
        </a:xfrm>
        <a:prstGeom prst="ellipse">
          <a:avLst/>
        </a:prstGeom>
        <a:solidFill>
          <a:schemeClr val="accent5"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2385" tIns="30480" rIns="2223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Data Management</a:t>
          </a:r>
        </a:p>
      </dsp:txBody>
      <dsp:txXfrm>
        <a:off x="596398" y="969237"/>
        <a:ext cx="2857352" cy="2857352"/>
      </dsp:txXfrm>
    </dsp:sp>
    <dsp:sp modelId="{F1F5ADC3-7104-FE4D-B817-4BD1CF383D7D}">
      <dsp:nvSpPr>
        <dsp:cNvPr id="0" name=""/>
        <dsp:cNvSpPr/>
      </dsp:nvSpPr>
      <dsp:spPr>
        <a:xfrm>
          <a:off x="3237346" y="377460"/>
          <a:ext cx="4040906" cy="4040906"/>
        </a:xfrm>
        <a:prstGeom prst="ellipse">
          <a:avLst/>
        </a:prstGeom>
        <a:solidFill>
          <a:schemeClr val="accent1"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2385" tIns="30480" rIns="2223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Data Integration</a:t>
          </a:r>
        </a:p>
      </dsp:txBody>
      <dsp:txXfrm>
        <a:off x="3829123" y="969237"/>
        <a:ext cx="2857352" cy="2857352"/>
      </dsp:txXfrm>
    </dsp:sp>
    <dsp:sp modelId="{240B92DC-F887-EA4F-A58E-AA0768251A77}">
      <dsp:nvSpPr>
        <dsp:cNvPr id="0" name=""/>
        <dsp:cNvSpPr/>
      </dsp:nvSpPr>
      <dsp:spPr>
        <a:xfrm>
          <a:off x="6470072" y="377460"/>
          <a:ext cx="4040906" cy="4040906"/>
        </a:xfrm>
        <a:prstGeom prst="ellipse">
          <a:avLst/>
        </a:prstGeom>
        <a:solidFill>
          <a:schemeClr val="accent2">
            <a:alpha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2385" tIns="30480" rIns="222385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Data Access</a:t>
          </a:r>
        </a:p>
      </dsp:txBody>
      <dsp:txXfrm>
        <a:off x="7061849" y="969237"/>
        <a:ext cx="2857352" cy="2857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3D1D-2C29-E148-9A3F-EE5FA0E91580}">
      <dsp:nvSpPr>
        <dsp:cNvPr id="0" name=""/>
        <dsp:cNvSpPr/>
      </dsp:nvSpPr>
      <dsp:spPr>
        <a:xfrm>
          <a:off x="491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Stakeholders</a:t>
          </a:r>
        </a:p>
      </dsp:txBody>
      <dsp:txXfrm>
        <a:off x="30719" y="1433691"/>
        <a:ext cx="1416831" cy="829453"/>
      </dsp:txXfrm>
    </dsp:sp>
    <dsp:sp modelId="{CAB2385D-07DE-7444-BC21-FF68AA0D8319}">
      <dsp:nvSpPr>
        <dsp:cNvPr id="0" name=""/>
        <dsp:cNvSpPr/>
      </dsp:nvSpPr>
      <dsp:spPr>
        <a:xfrm>
          <a:off x="162020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620200" y="1739166"/>
        <a:ext cx="217916" cy="218503"/>
      </dsp:txXfrm>
    </dsp:sp>
    <dsp:sp modelId="{A2157E4D-5601-2F43-9C21-89DB30CBD15A}">
      <dsp:nvSpPr>
        <dsp:cNvPr id="0" name=""/>
        <dsp:cNvSpPr/>
      </dsp:nvSpPr>
      <dsp:spPr>
        <a:xfrm>
          <a:off x="206073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Requirements</a:t>
          </a:r>
        </a:p>
      </dsp:txBody>
      <dsp:txXfrm>
        <a:off x="2086539" y="1433691"/>
        <a:ext cx="1416831" cy="829453"/>
      </dsp:txXfrm>
    </dsp:sp>
    <dsp:sp modelId="{B9D866FA-4E47-8E45-8CA5-76D9E2B96DF7}">
      <dsp:nvSpPr>
        <dsp:cNvPr id="0" name=""/>
        <dsp:cNvSpPr/>
      </dsp:nvSpPr>
      <dsp:spPr>
        <a:xfrm>
          <a:off x="367602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676020" y="1739166"/>
        <a:ext cx="217916" cy="218503"/>
      </dsp:txXfrm>
    </dsp:sp>
    <dsp:sp modelId="{1C5B590B-5D78-614D-893C-5136CF5881AA}">
      <dsp:nvSpPr>
        <dsp:cNvPr id="0" name=""/>
        <dsp:cNvSpPr/>
      </dsp:nvSpPr>
      <dsp:spPr>
        <a:xfrm>
          <a:off x="411655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Prototype</a:t>
          </a:r>
        </a:p>
      </dsp:txBody>
      <dsp:txXfrm>
        <a:off x="4142359" y="1433691"/>
        <a:ext cx="1416831" cy="8294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3D1D-2C29-E148-9A3F-EE5FA0E91580}">
      <dsp:nvSpPr>
        <dsp:cNvPr id="0" name=""/>
        <dsp:cNvSpPr/>
      </dsp:nvSpPr>
      <dsp:spPr>
        <a:xfrm>
          <a:off x="491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Stakeholders</a:t>
          </a:r>
        </a:p>
      </dsp:txBody>
      <dsp:txXfrm>
        <a:off x="30719" y="1433691"/>
        <a:ext cx="1416831" cy="829453"/>
      </dsp:txXfrm>
    </dsp:sp>
    <dsp:sp modelId="{CAB2385D-07DE-7444-BC21-FF68AA0D8319}">
      <dsp:nvSpPr>
        <dsp:cNvPr id="0" name=""/>
        <dsp:cNvSpPr/>
      </dsp:nvSpPr>
      <dsp:spPr>
        <a:xfrm>
          <a:off x="162020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620200" y="1739166"/>
        <a:ext cx="217916" cy="218503"/>
      </dsp:txXfrm>
    </dsp:sp>
    <dsp:sp modelId="{A2157E4D-5601-2F43-9C21-89DB30CBD15A}">
      <dsp:nvSpPr>
        <dsp:cNvPr id="0" name=""/>
        <dsp:cNvSpPr/>
      </dsp:nvSpPr>
      <dsp:spPr>
        <a:xfrm>
          <a:off x="206073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Requirements</a:t>
          </a:r>
        </a:p>
      </dsp:txBody>
      <dsp:txXfrm>
        <a:off x="2086539" y="1433691"/>
        <a:ext cx="1416831" cy="829453"/>
      </dsp:txXfrm>
    </dsp:sp>
    <dsp:sp modelId="{B9D866FA-4E47-8E45-8CA5-76D9E2B96DF7}">
      <dsp:nvSpPr>
        <dsp:cNvPr id="0" name=""/>
        <dsp:cNvSpPr/>
      </dsp:nvSpPr>
      <dsp:spPr>
        <a:xfrm>
          <a:off x="367602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676020" y="1739166"/>
        <a:ext cx="217916" cy="218503"/>
      </dsp:txXfrm>
    </dsp:sp>
    <dsp:sp modelId="{1C5B590B-5D78-614D-893C-5136CF5881AA}">
      <dsp:nvSpPr>
        <dsp:cNvPr id="0" name=""/>
        <dsp:cNvSpPr/>
      </dsp:nvSpPr>
      <dsp:spPr>
        <a:xfrm>
          <a:off x="411655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Prototype</a:t>
          </a:r>
        </a:p>
      </dsp:txBody>
      <dsp:txXfrm>
        <a:off x="4142359" y="1433691"/>
        <a:ext cx="1416831" cy="82945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3D1D-2C29-E148-9A3F-EE5FA0E91580}">
      <dsp:nvSpPr>
        <dsp:cNvPr id="0" name=""/>
        <dsp:cNvSpPr/>
      </dsp:nvSpPr>
      <dsp:spPr>
        <a:xfrm>
          <a:off x="491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Stakeholders</a:t>
          </a:r>
        </a:p>
      </dsp:txBody>
      <dsp:txXfrm>
        <a:off x="30719" y="1433691"/>
        <a:ext cx="1416831" cy="829453"/>
      </dsp:txXfrm>
    </dsp:sp>
    <dsp:sp modelId="{CAB2385D-07DE-7444-BC21-FF68AA0D8319}">
      <dsp:nvSpPr>
        <dsp:cNvPr id="0" name=""/>
        <dsp:cNvSpPr/>
      </dsp:nvSpPr>
      <dsp:spPr>
        <a:xfrm>
          <a:off x="162020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620200" y="1739166"/>
        <a:ext cx="217916" cy="218503"/>
      </dsp:txXfrm>
    </dsp:sp>
    <dsp:sp modelId="{A2157E4D-5601-2F43-9C21-89DB30CBD15A}">
      <dsp:nvSpPr>
        <dsp:cNvPr id="0" name=""/>
        <dsp:cNvSpPr/>
      </dsp:nvSpPr>
      <dsp:spPr>
        <a:xfrm>
          <a:off x="206073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Requirements</a:t>
          </a:r>
        </a:p>
      </dsp:txBody>
      <dsp:txXfrm>
        <a:off x="2086539" y="1433691"/>
        <a:ext cx="1416831" cy="829453"/>
      </dsp:txXfrm>
    </dsp:sp>
    <dsp:sp modelId="{B9D866FA-4E47-8E45-8CA5-76D9E2B96DF7}">
      <dsp:nvSpPr>
        <dsp:cNvPr id="0" name=""/>
        <dsp:cNvSpPr/>
      </dsp:nvSpPr>
      <dsp:spPr>
        <a:xfrm>
          <a:off x="367602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676020" y="1739166"/>
        <a:ext cx="217916" cy="218503"/>
      </dsp:txXfrm>
    </dsp:sp>
    <dsp:sp modelId="{1C5B590B-5D78-614D-893C-5136CF5881AA}">
      <dsp:nvSpPr>
        <dsp:cNvPr id="0" name=""/>
        <dsp:cNvSpPr/>
      </dsp:nvSpPr>
      <dsp:spPr>
        <a:xfrm>
          <a:off x="411655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Prototype</a:t>
          </a:r>
        </a:p>
      </dsp:txBody>
      <dsp:txXfrm>
        <a:off x="4142359" y="1433691"/>
        <a:ext cx="1416831" cy="82945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C73D1D-2C29-E148-9A3F-EE5FA0E91580}">
      <dsp:nvSpPr>
        <dsp:cNvPr id="0" name=""/>
        <dsp:cNvSpPr/>
      </dsp:nvSpPr>
      <dsp:spPr>
        <a:xfrm>
          <a:off x="491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Stakeholders</a:t>
          </a:r>
        </a:p>
      </dsp:txBody>
      <dsp:txXfrm>
        <a:off x="30719" y="1433691"/>
        <a:ext cx="1416831" cy="829453"/>
      </dsp:txXfrm>
    </dsp:sp>
    <dsp:sp modelId="{CAB2385D-07DE-7444-BC21-FF68AA0D8319}">
      <dsp:nvSpPr>
        <dsp:cNvPr id="0" name=""/>
        <dsp:cNvSpPr/>
      </dsp:nvSpPr>
      <dsp:spPr>
        <a:xfrm>
          <a:off x="162020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1620200" y="1739166"/>
        <a:ext cx="217916" cy="218503"/>
      </dsp:txXfrm>
    </dsp:sp>
    <dsp:sp modelId="{A2157E4D-5601-2F43-9C21-89DB30CBD15A}">
      <dsp:nvSpPr>
        <dsp:cNvPr id="0" name=""/>
        <dsp:cNvSpPr/>
      </dsp:nvSpPr>
      <dsp:spPr>
        <a:xfrm>
          <a:off x="206073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Requirements</a:t>
          </a:r>
        </a:p>
      </dsp:txBody>
      <dsp:txXfrm>
        <a:off x="2086539" y="1433691"/>
        <a:ext cx="1416831" cy="829453"/>
      </dsp:txXfrm>
    </dsp:sp>
    <dsp:sp modelId="{B9D866FA-4E47-8E45-8CA5-76D9E2B96DF7}">
      <dsp:nvSpPr>
        <dsp:cNvPr id="0" name=""/>
        <dsp:cNvSpPr/>
      </dsp:nvSpPr>
      <dsp:spPr>
        <a:xfrm>
          <a:off x="3676020" y="1666331"/>
          <a:ext cx="311309" cy="3641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676020" y="1739166"/>
        <a:ext cx="217916" cy="218503"/>
      </dsp:txXfrm>
    </dsp:sp>
    <dsp:sp modelId="{1C5B590B-5D78-614D-893C-5136CF5881AA}">
      <dsp:nvSpPr>
        <dsp:cNvPr id="0" name=""/>
        <dsp:cNvSpPr/>
      </dsp:nvSpPr>
      <dsp:spPr>
        <a:xfrm>
          <a:off x="4116553" y="1407885"/>
          <a:ext cx="1468443" cy="8810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Prototype</a:t>
          </a:r>
        </a:p>
      </dsp:txBody>
      <dsp:txXfrm>
        <a:off x="4142359" y="1433691"/>
        <a:ext cx="1416831" cy="829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6/4/19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6/4/19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49312-46DF-7144-AC13-771D15AD752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0779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56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145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43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84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86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594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32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E49312-46DF-7144-AC13-771D15AD752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2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that we are giving them these documents.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Four organizational themes:</a:t>
            </a:r>
          </a:p>
          <a:p>
            <a:pPr lvl="1"/>
            <a:r>
              <a:rPr lang="en-US" dirty="0"/>
              <a:t>Biogeochemical Cycles</a:t>
            </a:r>
          </a:p>
          <a:p>
            <a:pPr lvl="1"/>
            <a:r>
              <a:rPr lang="en-US" dirty="0"/>
              <a:t>Ecosystem Processes</a:t>
            </a:r>
          </a:p>
          <a:p>
            <a:pPr lvl="1"/>
            <a:r>
              <a:rPr lang="en-US" dirty="0"/>
              <a:t>Ocean Visualization</a:t>
            </a:r>
          </a:p>
          <a:p>
            <a:pPr lvl="1"/>
            <a:r>
              <a:rPr lang="en-US" dirty="0"/>
              <a:t>Exploration and Discovery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Three tactics:</a:t>
            </a:r>
          </a:p>
          <a:p>
            <a:pPr lvl="1"/>
            <a:r>
              <a:rPr lang="en-US" dirty="0"/>
              <a:t>Consider priorities of the Aquarium and Packard Foundation</a:t>
            </a:r>
          </a:p>
          <a:p>
            <a:pPr lvl="1"/>
            <a:r>
              <a:rPr lang="en-US" dirty="0"/>
              <a:t>Leverage collaborations/grants</a:t>
            </a:r>
          </a:p>
          <a:p>
            <a:pPr lvl="1"/>
            <a:r>
              <a:rPr lang="en-US" dirty="0"/>
              <a:t>Promote E&amp;O and tech transfer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73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051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547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81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262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05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37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2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671A74F8-D0C8-E841-8455-0D56DA7065CD}"/>
              </a:ext>
            </a:extLst>
          </p:cNvPr>
          <p:cNvSpPr txBox="1">
            <a:spLocks/>
          </p:cNvSpPr>
          <p:nvPr/>
        </p:nvSpPr>
        <p:spPr>
          <a:xfrm>
            <a:off x="749808" y="1032874"/>
            <a:ext cx="10735056" cy="2028378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Dealing with the Data Deluge</a:t>
            </a:r>
          </a:p>
          <a:p>
            <a:br>
              <a:rPr lang="en-US" dirty="0"/>
            </a:br>
            <a:r>
              <a:rPr lang="en-US" dirty="0"/>
              <a:t>Past: Building on a Rich History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9E04432-D5FE-C542-9EBE-5D2735D5E3D7}"/>
              </a:ext>
            </a:extLst>
          </p:cNvPr>
          <p:cNvSpPr txBox="1">
            <a:spLocks/>
          </p:cNvSpPr>
          <p:nvPr/>
        </p:nvSpPr>
        <p:spPr>
          <a:xfrm>
            <a:off x="503318" y="5914042"/>
            <a:ext cx="10735056" cy="59045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bg1"/>
                </a:solidFill>
                <a:ea typeface="+mj-ea"/>
              </a:rPr>
              <a:t>Kevin Gomes, John Ryan, </a:t>
            </a:r>
            <a:r>
              <a:rPr lang="en-US" dirty="0" err="1">
                <a:solidFill>
                  <a:schemeClr val="bg1"/>
                </a:solidFill>
                <a:ea typeface="+mj-ea"/>
              </a:rPr>
              <a:t>Kakani</a:t>
            </a:r>
            <a:r>
              <a:rPr lang="en-US" dirty="0">
                <a:solidFill>
                  <a:schemeClr val="bg1"/>
                </a:solidFill>
                <a:ea typeface="+mj-ea"/>
              </a:rPr>
              <a:t> </a:t>
            </a:r>
            <a:r>
              <a:rPr lang="en-US" dirty="0" err="1">
                <a:solidFill>
                  <a:schemeClr val="bg1"/>
                </a:solidFill>
                <a:ea typeface="+mj-ea"/>
              </a:rPr>
              <a:t>Katija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235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B332DAB-1E30-154A-880C-4B79603982EF}"/>
              </a:ext>
            </a:extLst>
          </p:cNvPr>
          <p:cNvSpPr/>
          <p:nvPr/>
        </p:nvSpPr>
        <p:spPr>
          <a:xfrm>
            <a:off x="8301163" y="508000"/>
            <a:ext cx="3469418" cy="2917618"/>
          </a:xfrm>
          <a:prstGeom prst="roundRect">
            <a:avLst>
              <a:gd name="adj" fmla="val 62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Services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FFFBF5E-D2A7-4C4E-9691-5AD7B4262B08}"/>
              </a:ext>
            </a:extLst>
          </p:cNvPr>
          <p:cNvSpPr/>
          <p:nvPr/>
        </p:nvSpPr>
        <p:spPr>
          <a:xfrm>
            <a:off x="8436334" y="2241081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Genomic Databases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5853D38-76AF-BD4B-BCFA-CF5600C3D73A}"/>
              </a:ext>
            </a:extLst>
          </p:cNvPr>
          <p:cNvSpPr/>
          <p:nvPr/>
        </p:nvSpPr>
        <p:spPr>
          <a:xfrm>
            <a:off x="8436334" y="1915077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NOAA / NDBC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FB6A65C-7075-6D4C-BA04-5F0CA4CC7939}"/>
              </a:ext>
            </a:extLst>
          </p:cNvPr>
          <p:cNvSpPr/>
          <p:nvPr/>
        </p:nvSpPr>
        <p:spPr>
          <a:xfrm>
            <a:off x="8436334" y="1263069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IOOS DAC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BA132D9-B380-114B-9E9E-883E3361F345}"/>
              </a:ext>
            </a:extLst>
          </p:cNvPr>
          <p:cNvSpPr/>
          <p:nvPr/>
        </p:nvSpPr>
        <p:spPr>
          <a:xfrm>
            <a:off x="8436334" y="93507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CeNCOOS</a:t>
            </a:r>
            <a:r>
              <a:rPr lang="en-US" sz="1400" dirty="0"/>
              <a:t> (IOOS)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C183A7-A377-8C4A-8D6A-A2358C843697}"/>
              </a:ext>
            </a:extLst>
          </p:cNvPr>
          <p:cNvSpPr/>
          <p:nvPr/>
        </p:nvSpPr>
        <p:spPr>
          <a:xfrm>
            <a:off x="8436334" y="1589073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SOCCOM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D9C0D2-A3F7-9E40-89EC-E32D7265D3EC}"/>
              </a:ext>
            </a:extLst>
          </p:cNvPr>
          <p:cNvSpPr/>
          <p:nvPr/>
        </p:nvSpPr>
        <p:spPr>
          <a:xfrm>
            <a:off x="8436334" y="2569076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Berkeley Seismology Network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4FBCCA4-6457-C447-86AA-4CCBF94B2098}"/>
              </a:ext>
            </a:extLst>
          </p:cNvPr>
          <p:cNvSpPr/>
          <p:nvPr/>
        </p:nvSpPr>
        <p:spPr>
          <a:xfrm>
            <a:off x="8436334" y="2893089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CC148E6-C95F-4243-9DF6-397E0B420208}"/>
              </a:ext>
            </a:extLst>
          </p:cNvPr>
          <p:cNvSpPr txBox="1"/>
          <p:nvPr/>
        </p:nvSpPr>
        <p:spPr>
          <a:xfrm>
            <a:off x="8255680" y="3549658"/>
            <a:ext cx="33810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Leverage external data services</a:t>
            </a:r>
          </a:p>
        </p:txBody>
      </p:sp>
      <p:sp>
        <p:nvSpPr>
          <p:cNvPr id="43" name="Left-Right Arrow 42">
            <a:extLst>
              <a:ext uri="{FF2B5EF4-FFF2-40B4-BE49-F238E27FC236}">
                <a16:creationId xmlns:a16="http://schemas.microsoft.com/office/drawing/2014/main" id="{E100DDCB-8BB5-BE4A-8504-5E5512E9F4A8}"/>
              </a:ext>
            </a:extLst>
          </p:cNvPr>
          <p:cNvSpPr/>
          <p:nvPr/>
        </p:nvSpPr>
        <p:spPr>
          <a:xfrm>
            <a:off x="7219784" y="2336998"/>
            <a:ext cx="1081379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757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B332DAB-1E30-154A-880C-4B79603982EF}"/>
              </a:ext>
            </a:extLst>
          </p:cNvPr>
          <p:cNvSpPr/>
          <p:nvPr/>
        </p:nvSpPr>
        <p:spPr>
          <a:xfrm>
            <a:off x="8301163" y="508000"/>
            <a:ext cx="3469418" cy="2917618"/>
          </a:xfrm>
          <a:prstGeom prst="roundRect">
            <a:avLst>
              <a:gd name="adj" fmla="val 62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Services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FFFBF5E-D2A7-4C4E-9691-5AD7B4262B08}"/>
              </a:ext>
            </a:extLst>
          </p:cNvPr>
          <p:cNvSpPr/>
          <p:nvPr/>
        </p:nvSpPr>
        <p:spPr>
          <a:xfrm>
            <a:off x="8436334" y="2241081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Genomic Databases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5853D38-76AF-BD4B-BCFA-CF5600C3D73A}"/>
              </a:ext>
            </a:extLst>
          </p:cNvPr>
          <p:cNvSpPr/>
          <p:nvPr/>
        </p:nvSpPr>
        <p:spPr>
          <a:xfrm>
            <a:off x="8436334" y="1915077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NOAA / NDBC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FB6A65C-7075-6D4C-BA04-5F0CA4CC7939}"/>
              </a:ext>
            </a:extLst>
          </p:cNvPr>
          <p:cNvSpPr/>
          <p:nvPr/>
        </p:nvSpPr>
        <p:spPr>
          <a:xfrm>
            <a:off x="8436334" y="1263069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IOOS DAC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BA132D9-B380-114B-9E9E-883E3361F345}"/>
              </a:ext>
            </a:extLst>
          </p:cNvPr>
          <p:cNvSpPr/>
          <p:nvPr/>
        </p:nvSpPr>
        <p:spPr>
          <a:xfrm>
            <a:off x="8436334" y="93507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CeNCOOS</a:t>
            </a:r>
            <a:r>
              <a:rPr lang="en-US" sz="1400" dirty="0"/>
              <a:t> (IOOS)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C183A7-A377-8C4A-8D6A-A2358C843697}"/>
              </a:ext>
            </a:extLst>
          </p:cNvPr>
          <p:cNvSpPr/>
          <p:nvPr/>
        </p:nvSpPr>
        <p:spPr>
          <a:xfrm>
            <a:off x="8436334" y="1589073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SOCCOM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D9C0D2-A3F7-9E40-89EC-E32D7265D3EC}"/>
              </a:ext>
            </a:extLst>
          </p:cNvPr>
          <p:cNvSpPr/>
          <p:nvPr/>
        </p:nvSpPr>
        <p:spPr>
          <a:xfrm>
            <a:off x="8436334" y="2569076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Berkeley Seismology Network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4FBCCA4-6457-C447-86AA-4CCBF94B2098}"/>
              </a:ext>
            </a:extLst>
          </p:cNvPr>
          <p:cNvSpPr/>
          <p:nvPr/>
        </p:nvSpPr>
        <p:spPr>
          <a:xfrm>
            <a:off x="8436334" y="2893089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6AAD576-E5BF-144C-9D1E-2276AA5F3E04}"/>
              </a:ext>
            </a:extLst>
          </p:cNvPr>
          <p:cNvSpPr/>
          <p:nvPr/>
        </p:nvSpPr>
        <p:spPr>
          <a:xfrm>
            <a:off x="464746" y="847695"/>
            <a:ext cx="6753970" cy="10673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Catalog and Access (FAIR)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7C4C323-9C52-AF4D-B7A0-C0E812A547D7}"/>
              </a:ext>
            </a:extLst>
          </p:cNvPr>
          <p:cNvSpPr/>
          <p:nvPr/>
        </p:nvSpPr>
        <p:spPr>
          <a:xfrm>
            <a:off x="832486" y="1365046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ERDDAP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97C5B37-5B44-0A4B-A21B-110AFE2A39C6}"/>
              </a:ext>
            </a:extLst>
          </p:cNvPr>
          <p:cNvSpPr/>
          <p:nvPr/>
        </p:nvSpPr>
        <p:spPr>
          <a:xfrm>
            <a:off x="2079728" y="1370748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HYRAX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427B09F-1EA8-DD45-986F-D63399AD2838}"/>
              </a:ext>
            </a:extLst>
          </p:cNvPr>
          <p:cNvSpPr/>
          <p:nvPr/>
        </p:nvSpPr>
        <p:spPr>
          <a:xfrm>
            <a:off x="3250037" y="1370748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Jupyter</a:t>
            </a:r>
            <a:endParaRPr lang="en-US" sz="1400" dirty="0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95FBA24-A743-1D4D-B1C7-E8440F86A5FB}"/>
              </a:ext>
            </a:extLst>
          </p:cNvPr>
          <p:cNvSpPr/>
          <p:nvPr/>
        </p:nvSpPr>
        <p:spPr>
          <a:xfrm>
            <a:off x="4484502" y="1374200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Custom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1D7B27E-4234-B24C-968A-FDBF859ECE20}"/>
              </a:ext>
            </a:extLst>
          </p:cNvPr>
          <p:cNvSpPr/>
          <p:nvPr/>
        </p:nvSpPr>
        <p:spPr>
          <a:xfrm>
            <a:off x="5629957" y="1372912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41" name="Left-Right Arrow 40">
            <a:extLst>
              <a:ext uri="{FF2B5EF4-FFF2-40B4-BE49-F238E27FC236}">
                <a16:creationId xmlns:a16="http://schemas.microsoft.com/office/drawing/2014/main" id="{79E44829-5B88-2C40-BFE5-7202493B509C}"/>
              </a:ext>
            </a:extLst>
          </p:cNvPr>
          <p:cNvSpPr/>
          <p:nvPr/>
        </p:nvSpPr>
        <p:spPr>
          <a:xfrm>
            <a:off x="7219784" y="2336998"/>
            <a:ext cx="1081379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618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4B7CA09-9B09-DE4F-888E-E046827E5992}"/>
              </a:ext>
            </a:extLst>
          </p:cNvPr>
          <p:cNvSpPr/>
          <p:nvPr/>
        </p:nvSpPr>
        <p:spPr>
          <a:xfrm>
            <a:off x="838191" y="2397645"/>
            <a:ext cx="5962155" cy="1462693"/>
          </a:xfrm>
          <a:prstGeom prst="roundRect">
            <a:avLst>
              <a:gd name="adj" fmla="val 5669"/>
            </a:avLst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/>
              <a:t>Integration Architecture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B332DAB-1E30-154A-880C-4B79603982EF}"/>
              </a:ext>
            </a:extLst>
          </p:cNvPr>
          <p:cNvSpPr/>
          <p:nvPr/>
        </p:nvSpPr>
        <p:spPr>
          <a:xfrm>
            <a:off x="8301163" y="508000"/>
            <a:ext cx="3469418" cy="2917618"/>
          </a:xfrm>
          <a:prstGeom prst="roundRect">
            <a:avLst>
              <a:gd name="adj" fmla="val 62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Services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FFFBF5E-D2A7-4C4E-9691-5AD7B4262B08}"/>
              </a:ext>
            </a:extLst>
          </p:cNvPr>
          <p:cNvSpPr/>
          <p:nvPr/>
        </p:nvSpPr>
        <p:spPr>
          <a:xfrm>
            <a:off x="8436334" y="2241081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Genomic Databases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5853D38-76AF-BD4B-BCFA-CF5600C3D73A}"/>
              </a:ext>
            </a:extLst>
          </p:cNvPr>
          <p:cNvSpPr/>
          <p:nvPr/>
        </p:nvSpPr>
        <p:spPr>
          <a:xfrm>
            <a:off x="8436334" y="1915077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NOAA / NDBC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FB6A65C-7075-6D4C-BA04-5F0CA4CC7939}"/>
              </a:ext>
            </a:extLst>
          </p:cNvPr>
          <p:cNvSpPr/>
          <p:nvPr/>
        </p:nvSpPr>
        <p:spPr>
          <a:xfrm>
            <a:off x="8436334" y="1263069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IOOS DAC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BA132D9-B380-114B-9E9E-883E3361F345}"/>
              </a:ext>
            </a:extLst>
          </p:cNvPr>
          <p:cNvSpPr/>
          <p:nvPr/>
        </p:nvSpPr>
        <p:spPr>
          <a:xfrm>
            <a:off x="8436334" y="93507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CeNCOOS</a:t>
            </a:r>
            <a:r>
              <a:rPr lang="en-US" sz="1400" dirty="0"/>
              <a:t> (IOOS)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C183A7-A377-8C4A-8D6A-A2358C843697}"/>
              </a:ext>
            </a:extLst>
          </p:cNvPr>
          <p:cNvSpPr/>
          <p:nvPr/>
        </p:nvSpPr>
        <p:spPr>
          <a:xfrm>
            <a:off x="8436334" y="1589073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SOCCOM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D9C0D2-A3F7-9E40-89EC-E32D7265D3EC}"/>
              </a:ext>
            </a:extLst>
          </p:cNvPr>
          <p:cNvSpPr/>
          <p:nvPr/>
        </p:nvSpPr>
        <p:spPr>
          <a:xfrm>
            <a:off x="8436334" y="2569076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Berkeley Seismology Network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4FBCCA4-6457-C447-86AA-4CCBF94B2098}"/>
              </a:ext>
            </a:extLst>
          </p:cNvPr>
          <p:cNvSpPr/>
          <p:nvPr/>
        </p:nvSpPr>
        <p:spPr>
          <a:xfrm>
            <a:off x="8436334" y="2893089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6AAD576-E5BF-144C-9D1E-2276AA5F3E04}"/>
              </a:ext>
            </a:extLst>
          </p:cNvPr>
          <p:cNvSpPr/>
          <p:nvPr/>
        </p:nvSpPr>
        <p:spPr>
          <a:xfrm>
            <a:off x="464746" y="847695"/>
            <a:ext cx="6753970" cy="10673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Catalog and Access (FAIR)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7C4C323-9C52-AF4D-B7A0-C0E812A547D7}"/>
              </a:ext>
            </a:extLst>
          </p:cNvPr>
          <p:cNvSpPr/>
          <p:nvPr/>
        </p:nvSpPr>
        <p:spPr>
          <a:xfrm>
            <a:off x="832486" y="1365046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ERDDAP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97C5B37-5B44-0A4B-A21B-110AFE2A39C6}"/>
              </a:ext>
            </a:extLst>
          </p:cNvPr>
          <p:cNvSpPr/>
          <p:nvPr/>
        </p:nvSpPr>
        <p:spPr>
          <a:xfrm>
            <a:off x="2079728" y="1370748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HYRAX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427B09F-1EA8-DD45-986F-D63399AD2838}"/>
              </a:ext>
            </a:extLst>
          </p:cNvPr>
          <p:cNvSpPr/>
          <p:nvPr/>
        </p:nvSpPr>
        <p:spPr>
          <a:xfrm>
            <a:off x="3250037" y="1370748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Jupyter</a:t>
            </a:r>
            <a:endParaRPr lang="en-US" sz="1400" dirty="0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95FBA24-A743-1D4D-B1C7-E8440F86A5FB}"/>
              </a:ext>
            </a:extLst>
          </p:cNvPr>
          <p:cNvSpPr/>
          <p:nvPr/>
        </p:nvSpPr>
        <p:spPr>
          <a:xfrm>
            <a:off x="4484502" y="1374200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Custom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1D7B27E-4234-B24C-968A-FDBF859ECE20}"/>
              </a:ext>
            </a:extLst>
          </p:cNvPr>
          <p:cNvSpPr/>
          <p:nvPr/>
        </p:nvSpPr>
        <p:spPr>
          <a:xfrm>
            <a:off x="5629957" y="1372912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40" name="Left-Right Arrow 39">
            <a:extLst>
              <a:ext uri="{FF2B5EF4-FFF2-40B4-BE49-F238E27FC236}">
                <a16:creationId xmlns:a16="http://schemas.microsoft.com/office/drawing/2014/main" id="{8B14DB85-6E77-E241-93B8-197FB726CE56}"/>
              </a:ext>
            </a:extLst>
          </p:cNvPr>
          <p:cNvSpPr/>
          <p:nvPr/>
        </p:nvSpPr>
        <p:spPr>
          <a:xfrm rot="16200000">
            <a:off x="3602987" y="2057059"/>
            <a:ext cx="464490" cy="216685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A404CA4-8D40-934A-82A8-495E95F446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2208227"/>
              </p:ext>
            </p:extLst>
          </p:nvPr>
        </p:nvGraphicFramePr>
        <p:xfrm>
          <a:off x="1021461" y="1321238"/>
          <a:ext cx="5589910" cy="369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" name="Left-Right Arrow 40">
            <a:extLst>
              <a:ext uri="{FF2B5EF4-FFF2-40B4-BE49-F238E27FC236}">
                <a16:creationId xmlns:a16="http://schemas.microsoft.com/office/drawing/2014/main" id="{43D0AD39-E3F8-AF44-8837-514A72F02ECD}"/>
              </a:ext>
            </a:extLst>
          </p:cNvPr>
          <p:cNvSpPr/>
          <p:nvPr/>
        </p:nvSpPr>
        <p:spPr>
          <a:xfrm>
            <a:off x="7219784" y="2336998"/>
            <a:ext cx="1081379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D4854395-EAFD-3845-8694-88D956314A6C}"/>
              </a:ext>
            </a:extLst>
          </p:cNvPr>
          <p:cNvCxnSpPr>
            <a:cxnSpLocks/>
            <a:stCxn id="42" idx="3"/>
            <a:endCxn id="42" idx="1"/>
          </p:cNvCxnSpPr>
          <p:nvPr/>
        </p:nvCxnSpPr>
        <p:spPr>
          <a:xfrm flipH="1">
            <a:off x="1021461" y="3169656"/>
            <a:ext cx="5589910" cy="12700"/>
          </a:xfrm>
          <a:prstGeom prst="bentConnector5">
            <a:avLst>
              <a:gd name="adj1" fmla="val -1364"/>
              <a:gd name="adj2" fmla="val 4354472"/>
              <a:gd name="adj3" fmla="val 102272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022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4B7CA09-9B09-DE4F-888E-E046827E5992}"/>
              </a:ext>
            </a:extLst>
          </p:cNvPr>
          <p:cNvSpPr/>
          <p:nvPr/>
        </p:nvSpPr>
        <p:spPr>
          <a:xfrm>
            <a:off x="838191" y="2397645"/>
            <a:ext cx="5962155" cy="1462693"/>
          </a:xfrm>
          <a:prstGeom prst="roundRect">
            <a:avLst>
              <a:gd name="adj" fmla="val 5669"/>
            </a:avLst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/>
              <a:t>Integration Architecture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FFFBF5E-D2A7-4C4E-9691-5AD7B4262B08}"/>
              </a:ext>
            </a:extLst>
          </p:cNvPr>
          <p:cNvSpPr/>
          <p:nvPr/>
        </p:nvSpPr>
        <p:spPr>
          <a:xfrm>
            <a:off x="8436334" y="2241081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Genomic Databases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5853D38-76AF-BD4B-BCFA-CF5600C3D73A}"/>
              </a:ext>
            </a:extLst>
          </p:cNvPr>
          <p:cNvSpPr/>
          <p:nvPr/>
        </p:nvSpPr>
        <p:spPr>
          <a:xfrm>
            <a:off x="8436334" y="1915077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NOAA / NDBC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FB6A65C-7075-6D4C-BA04-5F0CA4CC7939}"/>
              </a:ext>
            </a:extLst>
          </p:cNvPr>
          <p:cNvSpPr/>
          <p:nvPr/>
        </p:nvSpPr>
        <p:spPr>
          <a:xfrm>
            <a:off x="8436334" y="1263069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IOOS DAC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BA132D9-B380-114B-9E9E-883E3361F345}"/>
              </a:ext>
            </a:extLst>
          </p:cNvPr>
          <p:cNvSpPr/>
          <p:nvPr/>
        </p:nvSpPr>
        <p:spPr>
          <a:xfrm>
            <a:off x="8436334" y="93507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CeNCOOS</a:t>
            </a:r>
            <a:r>
              <a:rPr lang="en-US" sz="1400" dirty="0"/>
              <a:t> (IOOS)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C183A7-A377-8C4A-8D6A-A2358C843697}"/>
              </a:ext>
            </a:extLst>
          </p:cNvPr>
          <p:cNvSpPr/>
          <p:nvPr/>
        </p:nvSpPr>
        <p:spPr>
          <a:xfrm>
            <a:off x="8436334" y="1589073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SOCCOM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D9C0D2-A3F7-9E40-89EC-E32D7265D3EC}"/>
              </a:ext>
            </a:extLst>
          </p:cNvPr>
          <p:cNvSpPr/>
          <p:nvPr/>
        </p:nvSpPr>
        <p:spPr>
          <a:xfrm>
            <a:off x="8436334" y="2569076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Berkeley Seismology Network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4FBCCA4-6457-C447-86AA-4CCBF94B2098}"/>
              </a:ext>
            </a:extLst>
          </p:cNvPr>
          <p:cNvSpPr/>
          <p:nvPr/>
        </p:nvSpPr>
        <p:spPr>
          <a:xfrm>
            <a:off x="8436334" y="2893089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6AAD576-E5BF-144C-9D1E-2276AA5F3E04}"/>
              </a:ext>
            </a:extLst>
          </p:cNvPr>
          <p:cNvSpPr/>
          <p:nvPr/>
        </p:nvSpPr>
        <p:spPr>
          <a:xfrm>
            <a:off x="464746" y="847695"/>
            <a:ext cx="6753970" cy="10673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Catalog and Access (FAIR)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7C4C323-9C52-AF4D-B7A0-C0E812A547D7}"/>
              </a:ext>
            </a:extLst>
          </p:cNvPr>
          <p:cNvSpPr/>
          <p:nvPr/>
        </p:nvSpPr>
        <p:spPr>
          <a:xfrm>
            <a:off x="832486" y="1365046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ERDDAP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97C5B37-5B44-0A4B-A21B-110AFE2A39C6}"/>
              </a:ext>
            </a:extLst>
          </p:cNvPr>
          <p:cNvSpPr/>
          <p:nvPr/>
        </p:nvSpPr>
        <p:spPr>
          <a:xfrm>
            <a:off x="2079728" y="1370748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HYRAX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427B09F-1EA8-DD45-986F-D63399AD2838}"/>
              </a:ext>
            </a:extLst>
          </p:cNvPr>
          <p:cNvSpPr/>
          <p:nvPr/>
        </p:nvSpPr>
        <p:spPr>
          <a:xfrm>
            <a:off x="3250037" y="1370748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Jupyter</a:t>
            </a:r>
            <a:endParaRPr lang="en-US" sz="1400" dirty="0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95FBA24-A743-1D4D-B1C7-E8440F86A5FB}"/>
              </a:ext>
            </a:extLst>
          </p:cNvPr>
          <p:cNvSpPr/>
          <p:nvPr/>
        </p:nvSpPr>
        <p:spPr>
          <a:xfrm>
            <a:off x="4484502" y="1374200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Custom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1D7B27E-4234-B24C-968A-FDBF859ECE20}"/>
              </a:ext>
            </a:extLst>
          </p:cNvPr>
          <p:cNvSpPr/>
          <p:nvPr/>
        </p:nvSpPr>
        <p:spPr>
          <a:xfrm>
            <a:off x="5629957" y="1372912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40" name="Left-Right Arrow 39">
            <a:extLst>
              <a:ext uri="{FF2B5EF4-FFF2-40B4-BE49-F238E27FC236}">
                <a16:creationId xmlns:a16="http://schemas.microsoft.com/office/drawing/2014/main" id="{8B14DB85-6E77-E241-93B8-197FB726CE56}"/>
              </a:ext>
            </a:extLst>
          </p:cNvPr>
          <p:cNvSpPr/>
          <p:nvPr/>
        </p:nvSpPr>
        <p:spPr>
          <a:xfrm rot="16200000">
            <a:off x="3602987" y="2057059"/>
            <a:ext cx="464490" cy="216685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A404CA4-8D40-934A-82A8-495E95F44641}"/>
              </a:ext>
            </a:extLst>
          </p:cNvPr>
          <p:cNvGraphicFramePr/>
          <p:nvPr/>
        </p:nvGraphicFramePr>
        <p:xfrm>
          <a:off x="1021461" y="1321238"/>
          <a:ext cx="5589910" cy="369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" name="Left-Right Arrow 40">
            <a:extLst>
              <a:ext uri="{FF2B5EF4-FFF2-40B4-BE49-F238E27FC236}">
                <a16:creationId xmlns:a16="http://schemas.microsoft.com/office/drawing/2014/main" id="{43D0AD39-E3F8-AF44-8837-514A72F02ECD}"/>
              </a:ext>
            </a:extLst>
          </p:cNvPr>
          <p:cNvSpPr/>
          <p:nvPr/>
        </p:nvSpPr>
        <p:spPr>
          <a:xfrm>
            <a:off x="7219784" y="2336998"/>
            <a:ext cx="1081379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D4854395-EAFD-3845-8694-88D956314A6C}"/>
              </a:ext>
            </a:extLst>
          </p:cNvPr>
          <p:cNvCxnSpPr>
            <a:cxnSpLocks/>
            <a:stCxn id="42" idx="3"/>
            <a:endCxn id="42" idx="1"/>
          </p:cNvCxnSpPr>
          <p:nvPr/>
        </p:nvCxnSpPr>
        <p:spPr>
          <a:xfrm flipH="1">
            <a:off x="1021461" y="3169656"/>
            <a:ext cx="5589910" cy="12700"/>
          </a:xfrm>
          <a:prstGeom prst="bentConnector5">
            <a:avLst>
              <a:gd name="adj1" fmla="val -1364"/>
              <a:gd name="adj2" fmla="val 4354472"/>
              <a:gd name="adj3" fmla="val 102272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610F38B8-5E74-6045-A624-3AA72D7A940D}"/>
              </a:ext>
            </a:extLst>
          </p:cNvPr>
          <p:cNvSpPr/>
          <p:nvPr/>
        </p:nvSpPr>
        <p:spPr>
          <a:xfrm>
            <a:off x="0" y="4492179"/>
            <a:ext cx="11988800" cy="1797305"/>
          </a:xfrm>
          <a:prstGeom prst="roundRect">
            <a:avLst>
              <a:gd name="adj" fmla="val 3287"/>
            </a:avLst>
          </a:prstGeom>
          <a:solidFill>
            <a:schemeClr val="bg1">
              <a:lumMod val="8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Management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B332DAB-1E30-154A-880C-4B79603982EF}"/>
              </a:ext>
            </a:extLst>
          </p:cNvPr>
          <p:cNvSpPr/>
          <p:nvPr/>
        </p:nvSpPr>
        <p:spPr>
          <a:xfrm>
            <a:off x="8301163" y="508000"/>
            <a:ext cx="3469418" cy="2917618"/>
          </a:xfrm>
          <a:prstGeom prst="roundRect">
            <a:avLst>
              <a:gd name="adj" fmla="val 62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Services</a:t>
            </a:r>
          </a:p>
        </p:txBody>
      </p:sp>
    </p:spTree>
    <p:extLst>
      <p:ext uri="{BB962C8B-B14F-4D97-AF65-F5344CB8AC3E}">
        <p14:creationId xmlns:p14="http://schemas.microsoft.com/office/powerpoint/2010/main" val="11136561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4B7CA09-9B09-DE4F-888E-E046827E5992}"/>
              </a:ext>
            </a:extLst>
          </p:cNvPr>
          <p:cNvSpPr/>
          <p:nvPr/>
        </p:nvSpPr>
        <p:spPr>
          <a:xfrm>
            <a:off x="838191" y="2397645"/>
            <a:ext cx="5962155" cy="1462693"/>
          </a:xfrm>
          <a:prstGeom prst="roundRect">
            <a:avLst>
              <a:gd name="adj" fmla="val 5669"/>
            </a:avLst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/>
              <a:t>Integration Architecture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FFFBF5E-D2A7-4C4E-9691-5AD7B4262B08}"/>
              </a:ext>
            </a:extLst>
          </p:cNvPr>
          <p:cNvSpPr/>
          <p:nvPr/>
        </p:nvSpPr>
        <p:spPr>
          <a:xfrm>
            <a:off x="8436334" y="2241081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Genomic Databases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5853D38-76AF-BD4B-BCFA-CF5600C3D73A}"/>
              </a:ext>
            </a:extLst>
          </p:cNvPr>
          <p:cNvSpPr/>
          <p:nvPr/>
        </p:nvSpPr>
        <p:spPr>
          <a:xfrm>
            <a:off x="8436334" y="1915077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NOAA / NDBC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FB6A65C-7075-6D4C-BA04-5F0CA4CC7939}"/>
              </a:ext>
            </a:extLst>
          </p:cNvPr>
          <p:cNvSpPr/>
          <p:nvPr/>
        </p:nvSpPr>
        <p:spPr>
          <a:xfrm>
            <a:off x="8436334" y="1263069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IOOS DAC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BA132D9-B380-114B-9E9E-883E3361F345}"/>
              </a:ext>
            </a:extLst>
          </p:cNvPr>
          <p:cNvSpPr/>
          <p:nvPr/>
        </p:nvSpPr>
        <p:spPr>
          <a:xfrm>
            <a:off x="8436334" y="93507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CeNCOOS</a:t>
            </a:r>
            <a:r>
              <a:rPr lang="en-US" sz="1400" dirty="0"/>
              <a:t> (IOOS)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C183A7-A377-8C4A-8D6A-A2358C843697}"/>
              </a:ext>
            </a:extLst>
          </p:cNvPr>
          <p:cNvSpPr/>
          <p:nvPr/>
        </p:nvSpPr>
        <p:spPr>
          <a:xfrm>
            <a:off x="8436334" y="1589073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SOCCOM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D9C0D2-A3F7-9E40-89EC-E32D7265D3EC}"/>
              </a:ext>
            </a:extLst>
          </p:cNvPr>
          <p:cNvSpPr/>
          <p:nvPr/>
        </p:nvSpPr>
        <p:spPr>
          <a:xfrm>
            <a:off x="8436334" y="2569076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Berkeley Seismology Network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4FBCCA4-6457-C447-86AA-4CCBF94B2098}"/>
              </a:ext>
            </a:extLst>
          </p:cNvPr>
          <p:cNvSpPr/>
          <p:nvPr/>
        </p:nvSpPr>
        <p:spPr>
          <a:xfrm>
            <a:off x="8436334" y="2893089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6AAD576-E5BF-144C-9D1E-2276AA5F3E04}"/>
              </a:ext>
            </a:extLst>
          </p:cNvPr>
          <p:cNvSpPr/>
          <p:nvPr/>
        </p:nvSpPr>
        <p:spPr>
          <a:xfrm>
            <a:off x="464746" y="847695"/>
            <a:ext cx="6753970" cy="10673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Catalog and Access (FAIR)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7C4C323-9C52-AF4D-B7A0-C0E812A547D7}"/>
              </a:ext>
            </a:extLst>
          </p:cNvPr>
          <p:cNvSpPr/>
          <p:nvPr/>
        </p:nvSpPr>
        <p:spPr>
          <a:xfrm>
            <a:off x="832486" y="1365046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ERDDAP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97C5B37-5B44-0A4B-A21B-110AFE2A39C6}"/>
              </a:ext>
            </a:extLst>
          </p:cNvPr>
          <p:cNvSpPr/>
          <p:nvPr/>
        </p:nvSpPr>
        <p:spPr>
          <a:xfrm>
            <a:off x="2079728" y="1370748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HYRAX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427B09F-1EA8-DD45-986F-D63399AD2838}"/>
              </a:ext>
            </a:extLst>
          </p:cNvPr>
          <p:cNvSpPr/>
          <p:nvPr/>
        </p:nvSpPr>
        <p:spPr>
          <a:xfrm>
            <a:off x="3250037" y="1370748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Jupyter</a:t>
            </a:r>
            <a:endParaRPr lang="en-US" sz="1400" dirty="0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95FBA24-A743-1D4D-B1C7-E8440F86A5FB}"/>
              </a:ext>
            </a:extLst>
          </p:cNvPr>
          <p:cNvSpPr/>
          <p:nvPr/>
        </p:nvSpPr>
        <p:spPr>
          <a:xfrm>
            <a:off x="4484502" y="1374200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Custom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1D7B27E-4234-B24C-968A-FDBF859ECE20}"/>
              </a:ext>
            </a:extLst>
          </p:cNvPr>
          <p:cNvSpPr/>
          <p:nvPr/>
        </p:nvSpPr>
        <p:spPr>
          <a:xfrm>
            <a:off x="5629957" y="1372912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40" name="Left-Right Arrow 39">
            <a:extLst>
              <a:ext uri="{FF2B5EF4-FFF2-40B4-BE49-F238E27FC236}">
                <a16:creationId xmlns:a16="http://schemas.microsoft.com/office/drawing/2014/main" id="{8B14DB85-6E77-E241-93B8-197FB726CE56}"/>
              </a:ext>
            </a:extLst>
          </p:cNvPr>
          <p:cNvSpPr/>
          <p:nvPr/>
        </p:nvSpPr>
        <p:spPr>
          <a:xfrm rot="16200000">
            <a:off x="3602987" y="2057059"/>
            <a:ext cx="464490" cy="216685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A404CA4-8D40-934A-82A8-495E95F44641}"/>
              </a:ext>
            </a:extLst>
          </p:cNvPr>
          <p:cNvGraphicFramePr/>
          <p:nvPr/>
        </p:nvGraphicFramePr>
        <p:xfrm>
          <a:off x="1021461" y="1321238"/>
          <a:ext cx="5589910" cy="369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" name="Left-Right Arrow 40">
            <a:extLst>
              <a:ext uri="{FF2B5EF4-FFF2-40B4-BE49-F238E27FC236}">
                <a16:creationId xmlns:a16="http://schemas.microsoft.com/office/drawing/2014/main" id="{43D0AD39-E3F8-AF44-8837-514A72F02ECD}"/>
              </a:ext>
            </a:extLst>
          </p:cNvPr>
          <p:cNvSpPr/>
          <p:nvPr/>
        </p:nvSpPr>
        <p:spPr>
          <a:xfrm>
            <a:off x="7219784" y="2336998"/>
            <a:ext cx="1081379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D4854395-EAFD-3845-8694-88D956314A6C}"/>
              </a:ext>
            </a:extLst>
          </p:cNvPr>
          <p:cNvCxnSpPr>
            <a:cxnSpLocks/>
            <a:stCxn id="42" idx="3"/>
            <a:endCxn id="42" idx="1"/>
          </p:cNvCxnSpPr>
          <p:nvPr/>
        </p:nvCxnSpPr>
        <p:spPr>
          <a:xfrm flipH="1">
            <a:off x="1021461" y="3169656"/>
            <a:ext cx="5589910" cy="12700"/>
          </a:xfrm>
          <a:prstGeom prst="bentConnector5">
            <a:avLst>
              <a:gd name="adj1" fmla="val -1364"/>
              <a:gd name="adj2" fmla="val 4354472"/>
              <a:gd name="adj3" fmla="val 102272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610F38B8-5E74-6045-A624-3AA72D7A940D}"/>
              </a:ext>
            </a:extLst>
          </p:cNvPr>
          <p:cNvSpPr/>
          <p:nvPr/>
        </p:nvSpPr>
        <p:spPr>
          <a:xfrm>
            <a:off x="0" y="4528259"/>
            <a:ext cx="11988800" cy="1761226"/>
          </a:xfrm>
          <a:prstGeom prst="roundRect">
            <a:avLst>
              <a:gd name="adj" fmla="val 3287"/>
            </a:avLst>
          </a:prstGeom>
          <a:solidFill>
            <a:schemeClr val="bg1">
              <a:lumMod val="8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Management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FE690996-1FD0-9747-BDD3-A6ECA1A793D8}"/>
              </a:ext>
            </a:extLst>
          </p:cNvPr>
          <p:cNvSpPr/>
          <p:nvPr/>
        </p:nvSpPr>
        <p:spPr>
          <a:xfrm>
            <a:off x="1" y="2388619"/>
            <a:ext cx="7218715" cy="2131689"/>
          </a:xfrm>
          <a:prstGeom prst="roundRect">
            <a:avLst>
              <a:gd name="adj" fmla="val 3287"/>
            </a:avLst>
          </a:prstGeom>
          <a:solidFill>
            <a:schemeClr val="bg1">
              <a:lumMod val="8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Integration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B332DAB-1E30-154A-880C-4B79603982EF}"/>
              </a:ext>
            </a:extLst>
          </p:cNvPr>
          <p:cNvSpPr/>
          <p:nvPr/>
        </p:nvSpPr>
        <p:spPr>
          <a:xfrm>
            <a:off x="8301163" y="508000"/>
            <a:ext cx="3469418" cy="2917618"/>
          </a:xfrm>
          <a:prstGeom prst="roundRect">
            <a:avLst>
              <a:gd name="adj" fmla="val 62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Services</a:t>
            </a:r>
          </a:p>
        </p:txBody>
      </p:sp>
    </p:spTree>
    <p:extLst>
      <p:ext uri="{BB962C8B-B14F-4D97-AF65-F5344CB8AC3E}">
        <p14:creationId xmlns:p14="http://schemas.microsoft.com/office/powerpoint/2010/main" val="3967123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44B7CA09-9B09-DE4F-888E-E046827E5992}"/>
              </a:ext>
            </a:extLst>
          </p:cNvPr>
          <p:cNvSpPr/>
          <p:nvPr/>
        </p:nvSpPr>
        <p:spPr>
          <a:xfrm>
            <a:off x="838191" y="2397645"/>
            <a:ext cx="5962155" cy="1462693"/>
          </a:xfrm>
          <a:prstGeom prst="roundRect">
            <a:avLst>
              <a:gd name="adj" fmla="val 5669"/>
            </a:avLst>
          </a:prstGeom>
          <a:solidFill>
            <a:schemeClr val="accent2">
              <a:lumMod val="60000"/>
              <a:lumOff val="4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/>
              <a:t>Integration Architecture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FFFBF5E-D2A7-4C4E-9691-5AD7B4262B08}"/>
              </a:ext>
            </a:extLst>
          </p:cNvPr>
          <p:cNvSpPr/>
          <p:nvPr/>
        </p:nvSpPr>
        <p:spPr>
          <a:xfrm>
            <a:off x="8436334" y="2241081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Genomic Databases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65853D38-76AF-BD4B-BCFA-CF5600C3D73A}"/>
              </a:ext>
            </a:extLst>
          </p:cNvPr>
          <p:cNvSpPr/>
          <p:nvPr/>
        </p:nvSpPr>
        <p:spPr>
          <a:xfrm>
            <a:off x="8436334" y="1915077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NOAA / NDBC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0FB6A65C-7075-6D4C-BA04-5F0CA4CC7939}"/>
              </a:ext>
            </a:extLst>
          </p:cNvPr>
          <p:cNvSpPr/>
          <p:nvPr/>
        </p:nvSpPr>
        <p:spPr>
          <a:xfrm>
            <a:off x="8436334" y="1263069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IOOS DAC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7BA132D9-B380-114B-9E9E-883E3361F345}"/>
              </a:ext>
            </a:extLst>
          </p:cNvPr>
          <p:cNvSpPr/>
          <p:nvPr/>
        </p:nvSpPr>
        <p:spPr>
          <a:xfrm>
            <a:off x="8436334" y="93507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CeNCOOS</a:t>
            </a:r>
            <a:r>
              <a:rPr lang="en-US" sz="1400" dirty="0"/>
              <a:t> (IOOS)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25C183A7-A377-8C4A-8D6A-A2358C843697}"/>
              </a:ext>
            </a:extLst>
          </p:cNvPr>
          <p:cNvSpPr/>
          <p:nvPr/>
        </p:nvSpPr>
        <p:spPr>
          <a:xfrm>
            <a:off x="8436334" y="1589073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SOCCOM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D9C0D2-A3F7-9E40-89EC-E32D7265D3EC}"/>
              </a:ext>
            </a:extLst>
          </p:cNvPr>
          <p:cNvSpPr/>
          <p:nvPr/>
        </p:nvSpPr>
        <p:spPr>
          <a:xfrm>
            <a:off x="8436334" y="2569076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Berkeley Seismology Network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4FBCCA4-6457-C447-86AA-4CCBF94B2098}"/>
              </a:ext>
            </a:extLst>
          </p:cNvPr>
          <p:cNvSpPr/>
          <p:nvPr/>
        </p:nvSpPr>
        <p:spPr>
          <a:xfrm>
            <a:off x="8436334" y="2893089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6AAD576-E5BF-144C-9D1E-2276AA5F3E04}"/>
              </a:ext>
            </a:extLst>
          </p:cNvPr>
          <p:cNvSpPr/>
          <p:nvPr/>
        </p:nvSpPr>
        <p:spPr>
          <a:xfrm>
            <a:off x="464746" y="847695"/>
            <a:ext cx="6753970" cy="10673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Catalog and Access (FAIR)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7C4C323-9C52-AF4D-B7A0-C0E812A547D7}"/>
              </a:ext>
            </a:extLst>
          </p:cNvPr>
          <p:cNvSpPr/>
          <p:nvPr/>
        </p:nvSpPr>
        <p:spPr>
          <a:xfrm>
            <a:off x="832486" y="1365046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ERDDAP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997C5B37-5B44-0A4B-A21B-110AFE2A39C6}"/>
              </a:ext>
            </a:extLst>
          </p:cNvPr>
          <p:cNvSpPr/>
          <p:nvPr/>
        </p:nvSpPr>
        <p:spPr>
          <a:xfrm>
            <a:off x="2079728" y="1370748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HYRAX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427B09F-1EA8-DD45-986F-D63399AD2838}"/>
              </a:ext>
            </a:extLst>
          </p:cNvPr>
          <p:cNvSpPr/>
          <p:nvPr/>
        </p:nvSpPr>
        <p:spPr>
          <a:xfrm>
            <a:off x="3250037" y="1370748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Jupyter</a:t>
            </a:r>
            <a:endParaRPr lang="en-US" sz="1400" dirty="0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795FBA24-A743-1D4D-B1C7-E8440F86A5FB}"/>
              </a:ext>
            </a:extLst>
          </p:cNvPr>
          <p:cNvSpPr/>
          <p:nvPr/>
        </p:nvSpPr>
        <p:spPr>
          <a:xfrm>
            <a:off x="4484502" y="1374200"/>
            <a:ext cx="1081379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Custom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61D7B27E-4234-B24C-968A-FDBF859ECE20}"/>
              </a:ext>
            </a:extLst>
          </p:cNvPr>
          <p:cNvSpPr/>
          <p:nvPr/>
        </p:nvSpPr>
        <p:spPr>
          <a:xfrm>
            <a:off x="5629957" y="1372912"/>
            <a:ext cx="1170389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…</a:t>
            </a:r>
          </a:p>
        </p:txBody>
      </p:sp>
      <p:sp>
        <p:nvSpPr>
          <p:cNvPr id="40" name="Left-Right Arrow 39">
            <a:extLst>
              <a:ext uri="{FF2B5EF4-FFF2-40B4-BE49-F238E27FC236}">
                <a16:creationId xmlns:a16="http://schemas.microsoft.com/office/drawing/2014/main" id="{8B14DB85-6E77-E241-93B8-197FB726CE56}"/>
              </a:ext>
            </a:extLst>
          </p:cNvPr>
          <p:cNvSpPr/>
          <p:nvPr/>
        </p:nvSpPr>
        <p:spPr>
          <a:xfrm rot="16200000">
            <a:off x="3602987" y="2057059"/>
            <a:ext cx="464490" cy="216685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Diagram 41">
            <a:extLst>
              <a:ext uri="{FF2B5EF4-FFF2-40B4-BE49-F238E27FC236}">
                <a16:creationId xmlns:a16="http://schemas.microsoft.com/office/drawing/2014/main" id="{DA404CA4-8D40-934A-82A8-495E95F44641}"/>
              </a:ext>
            </a:extLst>
          </p:cNvPr>
          <p:cNvGraphicFramePr/>
          <p:nvPr/>
        </p:nvGraphicFramePr>
        <p:xfrm>
          <a:off x="1021461" y="1321238"/>
          <a:ext cx="5589910" cy="3696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1" name="Left-Right Arrow 40">
            <a:extLst>
              <a:ext uri="{FF2B5EF4-FFF2-40B4-BE49-F238E27FC236}">
                <a16:creationId xmlns:a16="http://schemas.microsoft.com/office/drawing/2014/main" id="{43D0AD39-E3F8-AF44-8837-514A72F02ECD}"/>
              </a:ext>
            </a:extLst>
          </p:cNvPr>
          <p:cNvSpPr/>
          <p:nvPr/>
        </p:nvSpPr>
        <p:spPr>
          <a:xfrm>
            <a:off x="7219784" y="2336998"/>
            <a:ext cx="1081379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D4854395-EAFD-3845-8694-88D956314A6C}"/>
              </a:ext>
            </a:extLst>
          </p:cNvPr>
          <p:cNvCxnSpPr>
            <a:cxnSpLocks/>
            <a:stCxn id="42" idx="3"/>
            <a:endCxn id="42" idx="1"/>
          </p:cNvCxnSpPr>
          <p:nvPr/>
        </p:nvCxnSpPr>
        <p:spPr>
          <a:xfrm flipH="1">
            <a:off x="1021461" y="3169656"/>
            <a:ext cx="5589910" cy="12700"/>
          </a:xfrm>
          <a:prstGeom prst="bentConnector5">
            <a:avLst>
              <a:gd name="adj1" fmla="val -1364"/>
              <a:gd name="adj2" fmla="val 4354472"/>
              <a:gd name="adj3" fmla="val 102272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610F38B8-5E74-6045-A624-3AA72D7A940D}"/>
              </a:ext>
            </a:extLst>
          </p:cNvPr>
          <p:cNvSpPr/>
          <p:nvPr/>
        </p:nvSpPr>
        <p:spPr>
          <a:xfrm>
            <a:off x="0" y="4528259"/>
            <a:ext cx="11988800" cy="1761226"/>
          </a:xfrm>
          <a:prstGeom prst="roundRect">
            <a:avLst>
              <a:gd name="adj" fmla="val 3287"/>
            </a:avLst>
          </a:prstGeom>
          <a:solidFill>
            <a:schemeClr val="bg1">
              <a:lumMod val="8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Management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FE690996-1FD0-9747-BDD3-A6ECA1A793D8}"/>
              </a:ext>
            </a:extLst>
          </p:cNvPr>
          <p:cNvSpPr/>
          <p:nvPr/>
        </p:nvSpPr>
        <p:spPr>
          <a:xfrm>
            <a:off x="1" y="2397644"/>
            <a:ext cx="7218715" cy="2122665"/>
          </a:xfrm>
          <a:prstGeom prst="roundRect">
            <a:avLst>
              <a:gd name="adj" fmla="val 3287"/>
            </a:avLst>
          </a:prstGeom>
          <a:solidFill>
            <a:schemeClr val="bg1">
              <a:lumMod val="85000"/>
              <a:alpha val="8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Integration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62BCF6B3-F864-3140-B25F-EF57C55F53D7}"/>
              </a:ext>
            </a:extLst>
          </p:cNvPr>
          <p:cNvSpPr/>
          <p:nvPr/>
        </p:nvSpPr>
        <p:spPr>
          <a:xfrm>
            <a:off x="-14751" y="785023"/>
            <a:ext cx="8315914" cy="1596383"/>
          </a:xfrm>
          <a:prstGeom prst="roundRect">
            <a:avLst>
              <a:gd name="adj" fmla="val 3287"/>
            </a:avLst>
          </a:prstGeom>
          <a:solidFill>
            <a:schemeClr val="bg1">
              <a:lumMod val="8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Access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B332DAB-1E30-154A-880C-4B79603982EF}"/>
              </a:ext>
            </a:extLst>
          </p:cNvPr>
          <p:cNvSpPr/>
          <p:nvPr/>
        </p:nvSpPr>
        <p:spPr>
          <a:xfrm>
            <a:off x="8301163" y="508000"/>
            <a:ext cx="3469418" cy="2917618"/>
          </a:xfrm>
          <a:prstGeom prst="roundRect">
            <a:avLst>
              <a:gd name="adj" fmla="val 6220"/>
            </a:avLst>
          </a:prstGeom>
          <a:solidFill>
            <a:schemeClr val="bg1">
              <a:lumMod val="85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Data Services</a:t>
            </a:r>
          </a:p>
        </p:txBody>
      </p:sp>
    </p:spTree>
    <p:extLst>
      <p:ext uri="{BB962C8B-B14F-4D97-AF65-F5344CB8AC3E}">
        <p14:creationId xmlns:p14="http://schemas.microsoft.com/office/powerpoint/2010/main" val="4220399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Skills and Expertise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6C536CB-31CC-A448-BEBC-D80FB7B96E14}"/>
              </a:ext>
            </a:extLst>
          </p:cNvPr>
          <p:cNvSpPr txBox="1"/>
          <p:nvPr/>
        </p:nvSpPr>
        <p:spPr>
          <a:xfrm>
            <a:off x="981487" y="983743"/>
            <a:ext cx="46180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Should we talk about this here or in </a:t>
            </a:r>
            <a:r>
              <a:rPr lang="en-US" sz="1600" dirty="0" err="1"/>
              <a:t>Kakani’s</a:t>
            </a:r>
            <a:r>
              <a:rPr lang="en-US" sz="16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house skill development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Collaboration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Bring in experienced hires</a:t>
            </a:r>
          </a:p>
        </p:txBody>
      </p:sp>
    </p:spTree>
    <p:extLst>
      <p:ext uri="{BB962C8B-B14F-4D97-AF65-F5344CB8AC3E}">
        <p14:creationId xmlns:p14="http://schemas.microsoft.com/office/powerpoint/2010/main" val="3617958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671A74F8-D0C8-E841-8455-0D56DA7065CD}"/>
              </a:ext>
            </a:extLst>
          </p:cNvPr>
          <p:cNvSpPr txBox="1">
            <a:spLocks/>
          </p:cNvSpPr>
          <p:nvPr/>
        </p:nvSpPr>
        <p:spPr>
          <a:xfrm>
            <a:off x="749808" y="1032874"/>
            <a:ext cx="10735056" cy="20283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28229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Defining the goals for data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37865" t="19781" r="26108" b="5090"/>
          <a:stretch>
            <a:fillRect/>
          </a:stretch>
        </p:blipFill>
        <p:spPr bwMode="auto">
          <a:xfrm>
            <a:off x="4452731" y="870668"/>
            <a:ext cx="3147937" cy="410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creen Shot 2014-06-09 at 12.18.42 PM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" t="1219" r="1390" b="2261"/>
          <a:stretch/>
        </p:blipFill>
        <p:spPr>
          <a:xfrm>
            <a:off x="7829029" y="870668"/>
            <a:ext cx="3175575" cy="41025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5487FE-1DAC-3A40-9505-50764D8EB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389" y="870669"/>
            <a:ext cx="3482756" cy="409736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7F65105-18D3-AD4D-809E-F0FC51C2CCCB}"/>
              </a:ext>
            </a:extLst>
          </p:cNvPr>
          <p:cNvSpPr/>
          <p:nvPr/>
        </p:nvSpPr>
        <p:spPr>
          <a:xfrm>
            <a:off x="684389" y="5057028"/>
            <a:ext cx="3482756" cy="1296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Improving scientific capacity to understand and manage all of these compounding pressures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FEC3E285-35F1-264F-BEDF-4C8CDC9A11EF}"/>
              </a:ext>
            </a:extLst>
          </p:cNvPr>
          <p:cNvSpPr/>
          <p:nvPr/>
        </p:nvSpPr>
        <p:spPr>
          <a:xfrm>
            <a:off x="4452731" y="5057028"/>
            <a:ext cx="6551873" cy="1296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Seamlessly merge molecular, biological and environmental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Assimilate observations into four-dimensional, coupled physical and biological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Develop tools to preserve, explore, and mine multi-disciplinary data sets</a:t>
            </a:r>
          </a:p>
        </p:txBody>
      </p:sp>
    </p:spTree>
    <p:extLst>
      <p:ext uri="{BB962C8B-B14F-4D97-AF65-F5344CB8AC3E}">
        <p14:creationId xmlns:p14="http://schemas.microsoft.com/office/powerpoint/2010/main" val="2084249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 achieve those goals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9145774-8E12-E447-99DF-8ECBF6EBD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721405"/>
              </p:ext>
            </p:extLst>
          </p:nvPr>
        </p:nvGraphicFramePr>
        <p:xfrm>
          <a:off x="838200" y="1011049"/>
          <a:ext cx="10515600" cy="4795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187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D737D2-D7DF-6A46-B062-2486A14685ED}"/>
              </a:ext>
            </a:extLst>
          </p:cNvPr>
          <p:cNvSpPr txBox="1"/>
          <p:nvPr/>
        </p:nvSpPr>
        <p:spPr>
          <a:xfrm>
            <a:off x="7475420" y="1915077"/>
            <a:ext cx="429271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 clustered storage servers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520 TB of storage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40 Gb client connections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LTO tape library = 10 PB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Expandable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Add 5.6 PB in current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Another frame adds 15.8 PB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Could expand with more</a:t>
            </a:r>
            <a:br>
              <a:rPr lang="en-US" dirty="0"/>
            </a:br>
            <a:r>
              <a:rPr lang="en-US" dirty="0"/>
              <a:t>physical space</a:t>
            </a:r>
          </a:p>
        </p:txBody>
      </p:sp>
    </p:spTree>
    <p:extLst>
      <p:ext uri="{BB962C8B-B14F-4D97-AF65-F5344CB8AC3E}">
        <p14:creationId xmlns:p14="http://schemas.microsoft.com/office/powerpoint/2010/main" val="287646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70D81A7-3115-6643-A11D-830E14DC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07" y="228600"/>
            <a:ext cx="10912593" cy="6138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4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713A7A-0FC1-A947-AA59-9DFE4D7C6F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179331"/>
            <a:ext cx="10938932" cy="614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95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D737D2-D7DF-6A46-B062-2486A14685ED}"/>
              </a:ext>
            </a:extLst>
          </p:cNvPr>
          <p:cNvSpPr txBox="1"/>
          <p:nvPr/>
        </p:nvSpPr>
        <p:spPr>
          <a:xfrm>
            <a:off x="7475420" y="1915077"/>
            <a:ext cx="433323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Compute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VMWare vSphere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6 physical hosts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384 virtual processors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2.3 TB of RAM across cluster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50 TB for VM local disks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Expandable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add more RAM to increase</a:t>
            </a:r>
            <a:br>
              <a:rPr lang="en-US" dirty="0"/>
            </a:br>
            <a:r>
              <a:rPr lang="en-US" dirty="0"/>
              <a:t>memory capacity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add more hosts to increase</a:t>
            </a:r>
            <a:br>
              <a:rPr lang="en-US" dirty="0"/>
            </a:br>
            <a:r>
              <a:rPr lang="en-US" dirty="0"/>
              <a:t>processor 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Can add more storage shelves to</a:t>
            </a:r>
            <a:br>
              <a:rPr lang="en-US" dirty="0"/>
            </a:br>
            <a:r>
              <a:rPr lang="en-US" dirty="0"/>
              <a:t>increase VM local disk space</a:t>
            </a:r>
          </a:p>
        </p:txBody>
      </p:sp>
    </p:spTree>
    <p:extLst>
      <p:ext uri="{BB962C8B-B14F-4D97-AF65-F5344CB8AC3E}">
        <p14:creationId xmlns:p14="http://schemas.microsoft.com/office/powerpoint/2010/main" val="291729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0DB27AB-7431-A64E-846C-05702F953F71}"/>
              </a:ext>
            </a:extLst>
          </p:cNvPr>
          <p:cNvSpPr txBox="1"/>
          <p:nvPr/>
        </p:nvSpPr>
        <p:spPr>
          <a:xfrm>
            <a:off x="7475420" y="1915077"/>
            <a:ext cx="374974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Leveraging Cloud Resources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Will be times we need cloud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Large, parallel, ephemeral jobs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Unique hardware architectures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Unique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Network Crucial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Currently at 1Gb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Expandable to 10Gb</a:t>
            </a:r>
          </a:p>
        </p:txBody>
      </p:sp>
    </p:spTree>
    <p:extLst>
      <p:ext uri="{BB962C8B-B14F-4D97-AF65-F5344CB8AC3E}">
        <p14:creationId xmlns:p14="http://schemas.microsoft.com/office/powerpoint/2010/main" val="4293150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746" y="221378"/>
            <a:ext cx="10515600" cy="608910"/>
          </a:xfrm>
        </p:spPr>
        <p:txBody>
          <a:bodyPr/>
          <a:lstStyle/>
          <a:p>
            <a:r>
              <a:rPr lang="en-US" b="1" dirty="0"/>
              <a:t>The pieces and processes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76F2337-EAEA-7344-B015-2BC48694A8E6}"/>
              </a:ext>
            </a:extLst>
          </p:cNvPr>
          <p:cNvSpPr/>
          <p:nvPr/>
        </p:nvSpPr>
        <p:spPr>
          <a:xfrm>
            <a:off x="838197" y="5842222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01F10DC-88CB-4E46-824C-3D43E871CDEA}"/>
              </a:ext>
            </a:extLst>
          </p:cNvPr>
          <p:cNvSpPr/>
          <p:nvPr/>
        </p:nvSpPr>
        <p:spPr>
          <a:xfrm>
            <a:off x="8436334" y="5842222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Network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0F4ABF6-E1D4-FE42-892B-B21D5CA2BDFC}"/>
              </a:ext>
            </a:extLst>
          </p:cNvPr>
          <p:cNvSpPr/>
          <p:nvPr/>
        </p:nvSpPr>
        <p:spPr>
          <a:xfrm>
            <a:off x="465814" y="1915077"/>
            <a:ext cx="6753970" cy="4374408"/>
          </a:xfrm>
          <a:prstGeom prst="roundRect">
            <a:avLst>
              <a:gd name="adj" fmla="val 32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MBARI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1062B49-86C3-0A47-8964-F5F0BF8739E3}"/>
              </a:ext>
            </a:extLst>
          </p:cNvPr>
          <p:cNvSpPr/>
          <p:nvPr/>
        </p:nvSpPr>
        <p:spPr>
          <a:xfrm>
            <a:off x="8301163" y="4142632"/>
            <a:ext cx="3469418" cy="2154803"/>
          </a:xfrm>
          <a:prstGeom prst="roundRect">
            <a:avLst>
              <a:gd name="adj" fmla="val 527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400" dirty="0">
                <a:solidFill>
                  <a:schemeClr val="tx1"/>
                </a:solidFill>
              </a:rPr>
              <a:t>Cloud (AWS, GCP, Azure)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11FE65-06DB-4D42-A407-D6D9D5DF72D0}"/>
              </a:ext>
            </a:extLst>
          </p:cNvPr>
          <p:cNvSpPr/>
          <p:nvPr/>
        </p:nvSpPr>
        <p:spPr>
          <a:xfrm>
            <a:off x="838197" y="5516218"/>
            <a:ext cx="5962153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(IBM Titan)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9EB5C6-76EC-D846-A357-E0FC15294EF7}"/>
              </a:ext>
            </a:extLst>
          </p:cNvPr>
          <p:cNvSpPr/>
          <p:nvPr/>
        </p:nvSpPr>
        <p:spPr>
          <a:xfrm>
            <a:off x="8436334" y="5516218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Storage (S3, GCS, AS)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E6DF17A-D906-6344-A4DB-E99EAACB8FA0}"/>
              </a:ext>
            </a:extLst>
          </p:cNvPr>
          <p:cNvSpPr/>
          <p:nvPr/>
        </p:nvSpPr>
        <p:spPr>
          <a:xfrm>
            <a:off x="838195" y="4862219"/>
            <a:ext cx="5962154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(VMWare)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2CF5DB8-AF2D-6445-8B12-1E2964105A09}"/>
              </a:ext>
            </a:extLst>
          </p:cNvPr>
          <p:cNvSpPr/>
          <p:nvPr/>
        </p:nvSpPr>
        <p:spPr>
          <a:xfrm>
            <a:off x="8436334" y="4864210"/>
            <a:ext cx="3200400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Compute (EC2, GCE, Azure)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139849B-9F85-E047-9751-92860CC83A99}"/>
              </a:ext>
            </a:extLst>
          </p:cNvPr>
          <p:cNvSpPr/>
          <p:nvPr/>
        </p:nvSpPr>
        <p:spPr>
          <a:xfrm>
            <a:off x="838193" y="4532237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(Docker)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F6CDA22-B119-6947-B60F-7ED552AD0BA7}"/>
              </a:ext>
            </a:extLst>
          </p:cNvPr>
          <p:cNvSpPr/>
          <p:nvPr/>
        </p:nvSpPr>
        <p:spPr>
          <a:xfrm>
            <a:off x="8436334" y="4536215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Containers (ECS/EKS, GCE, AC)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8209729-1806-F64F-9135-8C59BA222D9B}"/>
              </a:ext>
            </a:extLst>
          </p:cNvPr>
          <p:cNvSpPr/>
          <p:nvPr/>
        </p:nvSpPr>
        <p:spPr>
          <a:xfrm>
            <a:off x="838196" y="5190214"/>
            <a:ext cx="5962153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(RDBMS, NoSQL, etc.)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F69B33D-D271-EB43-A35A-88859392BE43}"/>
              </a:ext>
            </a:extLst>
          </p:cNvPr>
          <p:cNvSpPr/>
          <p:nvPr/>
        </p:nvSpPr>
        <p:spPr>
          <a:xfrm>
            <a:off x="8436334" y="5190214"/>
            <a:ext cx="3200400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Databases (RDS, DynamoDB, etc.)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B1B15BEA-8615-6544-BD61-887498E96001}"/>
              </a:ext>
            </a:extLst>
          </p:cNvPr>
          <p:cNvSpPr/>
          <p:nvPr/>
        </p:nvSpPr>
        <p:spPr>
          <a:xfrm>
            <a:off x="838192" y="4202255"/>
            <a:ext cx="5962156" cy="32600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Applications (BOG, VARS, Dorado, ESP, etc.)</a:t>
            </a:r>
          </a:p>
        </p:txBody>
      </p:sp>
      <p:sp>
        <p:nvSpPr>
          <p:cNvPr id="19" name="Left-Right Arrow 18">
            <a:extLst>
              <a:ext uri="{FF2B5EF4-FFF2-40B4-BE49-F238E27FC236}">
                <a16:creationId xmlns:a16="http://schemas.microsoft.com/office/drawing/2014/main" id="{2C66149F-EA69-EB48-9EDE-511429D91445}"/>
              </a:ext>
            </a:extLst>
          </p:cNvPr>
          <p:cNvSpPr/>
          <p:nvPr/>
        </p:nvSpPr>
        <p:spPr>
          <a:xfrm>
            <a:off x="6800348" y="4597240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Left-Right Arrow 19">
            <a:extLst>
              <a:ext uri="{FF2B5EF4-FFF2-40B4-BE49-F238E27FC236}">
                <a16:creationId xmlns:a16="http://schemas.microsoft.com/office/drawing/2014/main" id="{4FE4C2D8-86BF-2B45-82B2-8E59753CEFF5}"/>
              </a:ext>
            </a:extLst>
          </p:cNvPr>
          <p:cNvSpPr/>
          <p:nvPr/>
        </p:nvSpPr>
        <p:spPr>
          <a:xfrm>
            <a:off x="6800348" y="5904242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-Right Arrow 20">
            <a:extLst>
              <a:ext uri="{FF2B5EF4-FFF2-40B4-BE49-F238E27FC236}">
                <a16:creationId xmlns:a16="http://schemas.microsoft.com/office/drawing/2014/main" id="{ACF5075A-F954-1B4F-910A-0A53BDD3498C}"/>
              </a:ext>
            </a:extLst>
          </p:cNvPr>
          <p:cNvSpPr/>
          <p:nvPr/>
        </p:nvSpPr>
        <p:spPr>
          <a:xfrm>
            <a:off x="6800348" y="5578238"/>
            <a:ext cx="1635986" cy="201964"/>
          </a:xfrm>
          <a:prstGeom prst="left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8F209D1-DA9B-8B4A-8BDC-0E991382521C}"/>
              </a:ext>
            </a:extLst>
          </p:cNvPr>
          <p:cNvSpPr/>
          <p:nvPr/>
        </p:nvSpPr>
        <p:spPr>
          <a:xfrm>
            <a:off x="838192" y="3868295"/>
            <a:ext cx="5962155" cy="326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Integration and Collaboration Apps (ODSS, STOQS)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1C9B25-8AC4-F643-BBE3-C729C1CD6C1E}"/>
              </a:ext>
            </a:extLst>
          </p:cNvPr>
          <p:cNvSpPr txBox="1"/>
          <p:nvPr/>
        </p:nvSpPr>
        <p:spPr>
          <a:xfrm>
            <a:off x="7475420" y="1915077"/>
            <a:ext cx="45656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Application level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Data sources and applications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Labs, platforms, instruments,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Integration applications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Experiment/collaboration management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Data integration</a:t>
            </a:r>
          </a:p>
        </p:txBody>
      </p:sp>
    </p:spTree>
    <p:extLst>
      <p:ext uri="{BB962C8B-B14F-4D97-AF65-F5344CB8AC3E}">
        <p14:creationId xmlns:p14="http://schemas.microsoft.com/office/powerpoint/2010/main" val="150934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4329</TotalTime>
  <Words>1220</Words>
  <Application>Microsoft Macintosh PowerPoint</Application>
  <PresentationFormat>Widescreen</PresentationFormat>
  <Paragraphs>312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Arial</vt:lpstr>
      <vt:lpstr>Office Theme</vt:lpstr>
      <vt:lpstr>PowerPoint Presentation</vt:lpstr>
      <vt:lpstr>Defining the goals for data</vt:lpstr>
      <vt:lpstr>To achieve those goals</vt:lpstr>
      <vt:lpstr>The pieces and processes</vt:lpstr>
      <vt:lpstr>PowerPoint Presentation</vt:lpstr>
      <vt:lpstr>PowerPoint Presentation</vt:lpstr>
      <vt:lpstr>The pieces and processes</vt:lpstr>
      <vt:lpstr>The pieces and processes</vt:lpstr>
      <vt:lpstr>The pieces and processes</vt:lpstr>
      <vt:lpstr>The pieces and processes</vt:lpstr>
      <vt:lpstr>The pieces and processes</vt:lpstr>
      <vt:lpstr>The pieces and processes</vt:lpstr>
      <vt:lpstr>The pieces and processes</vt:lpstr>
      <vt:lpstr>The pieces and processes</vt:lpstr>
      <vt:lpstr>The pieces and processes</vt:lpstr>
      <vt:lpstr>Skills and Expertise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Kevin Gomes</cp:lastModifiedBy>
  <cp:revision>500</cp:revision>
  <cp:lastPrinted>2019-01-30T18:37:10Z</cp:lastPrinted>
  <dcterms:created xsi:type="dcterms:W3CDTF">2019-01-30T18:15:38Z</dcterms:created>
  <dcterms:modified xsi:type="dcterms:W3CDTF">2019-06-04T21:05:22Z</dcterms:modified>
</cp:coreProperties>
</file>