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8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7" y="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E90D0-BCEC-453E-BC00-3C62EB59DF08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72A6-DBC4-4EFF-B1D3-1AC274932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83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534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8558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32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643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256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59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570EC-B60E-4091-AA85-2135AA4B7D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1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2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5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A3F-3B11-4877-93C9-E34AC8F5B460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</p:spPr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1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1"/>
            <a:ext cx="10972800" cy="50593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DB61-6F9D-4EE2-9CAC-0AB794AD55F9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 userDrawn="1"/>
        </p:nvPicPr>
        <p:blipFill>
          <a:blip r:embed="rId2" cstate="print"/>
          <a:srcRect t="76666" b="10000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>
            <a:lvl1pPr algn="l">
              <a:defRPr sz="3000" cap="small" baseline="0">
                <a:solidFill>
                  <a:srgbClr val="00B0F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FF0A-7F52-4984-8F5F-2AE81CA6C3E5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73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A32E-20B7-43FE-9A0E-11233D193B2B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39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FF8E-C7DE-4427-874D-0E386CB7739F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85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C630-0F37-4BC0-B80A-BED28A1D0712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 userDrawn="1"/>
        </p:nvPicPr>
        <p:blipFill>
          <a:blip r:embed="rId2" cstate="print"/>
          <a:srcRect t="76666" b="10000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>
            <a:lvl1pPr algn="l">
              <a:defRPr sz="3000" cap="small" baseline="0">
                <a:solidFill>
                  <a:srgbClr val="00B0F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094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6DCCA-E6B2-4572-9B4A-A8182580DF43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41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5BFF5-BF24-4065-AD99-E5B5989E3DFA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11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52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BA4F-3F6F-4C13-A474-FFB70D2A894B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71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CCCA8-2121-412D-8424-4750B8B03E70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36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7393-52D6-45DA-826F-80231C93FEE3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9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6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9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24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1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3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170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FB494-A1FE-4AE9-90F3-A4DB3C1C4939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904F8-1F94-4A63-9966-83E90E08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7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EBDDF-CD29-4AB6-B038-70D5C06CC3CB}" type="datetime1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4166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076C-F296-44C1-AE10-483849668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6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52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/>
        </p:nvPicPr>
        <p:blipFill>
          <a:blip r:embed="rId5" cstate="print"/>
          <a:srcRect t="76666" b="10000"/>
          <a:stretch>
            <a:fillRect/>
          </a:stretch>
        </p:blipFill>
        <p:spPr bwMode="auto">
          <a:xfrm>
            <a:off x="1524000" y="0"/>
            <a:ext cx="9144000" cy="9144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A Complex Ocean</a:t>
            </a:r>
            <a:endParaRPr lang="en-US" dirty="0"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0" name="Video Base - v0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282952" y="1161288"/>
            <a:ext cx="740664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3332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/>
        </p:nvPicPr>
        <p:blipFill>
          <a:blip r:embed="rId5" cstate="print"/>
          <a:srcRect t="76666" b="10000"/>
          <a:stretch>
            <a:fillRect/>
          </a:stretch>
        </p:blipFill>
        <p:spPr bwMode="auto">
          <a:xfrm>
            <a:off x="1524000" y="0"/>
            <a:ext cx="9144000" cy="9144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Observing a Complex Ocean: </a:t>
            </a:r>
            <a:r>
              <a:rPr lang="en-US" b="1" dirty="0">
                <a:cs typeface="Arial" pitchFamily="34" charset="0"/>
              </a:rPr>
              <a:t>Stationary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9" name="Video Base - Mooring - v0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282952" y="1161288"/>
            <a:ext cx="740664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/>
        </p:nvPicPr>
        <p:blipFill>
          <a:blip r:embed="rId5" cstate="print"/>
          <a:srcRect t="76666" b="10000"/>
          <a:stretch>
            <a:fillRect/>
          </a:stretch>
        </p:blipFill>
        <p:spPr bwMode="auto">
          <a:xfrm>
            <a:off x="1524000" y="0"/>
            <a:ext cx="9144000" cy="9144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Observing a Complex Ocean: </a:t>
            </a:r>
            <a:r>
              <a:rPr lang="en-US" b="1" dirty="0">
                <a:cs typeface="Arial" pitchFamily="34" charset="0"/>
              </a:rPr>
              <a:t>Geographic Grid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1" name="Video Base - Ship - v0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282952" y="1161288"/>
            <a:ext cx="740664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0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9144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Observing a Complex Ocean: </a:t>
            </a:r>
            <a:r>
              <a:rPr lang="en-US" b="1" dirty="0">
                <a:cs typeface="Arial" pitchFamily="34" charset="0"/>
              </a:rPr>
              <a:t>Going with the Flow</a:t>
            </a:r>
            <a:endParaRPr lang="en-US" dirty="0"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0" name="Video Base - Lagrang - v0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282952" y="1161288"/>
            <a:ext cx="740664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6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/>
        </p:nvPicPr>
        <p:blipFill>
          <a:blip r:embed="rId5" cstate="print"/>
          <a:srcRect t="76666" b="10000"/>
          <a:stretch>
            <a:fillRect/>
          </a:stretch>
        </p:blipFill>
        <p:spPr bwMode="auto">
          <a:xfrm>
            <a:off x="1524000" y="0"/>
            <a:ext cx="9144000" cy="9144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Observing a Complex Ocean: </a:t>
            </a:r>
            <a:r>
              <a:rPr lang="en-US" b="1" dirty="0">
                <a:cs typeface="Arial" pitchFamily="34" charset="0"/>
              </a:rPr>
              <a:t>Hunting and Tracking</a:t>
            </a:r>
            <a:endParaRPr lang="en-US" dirty="0">
              <a:cs typeface="Arial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1" name="Video Base - Glider - v0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282952" y="1161288"/>
            <a:ext cx="740664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6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/>
        </p:nvPicPr>
        <p:blipFill>
          <a:blip r:embed="rId3" cstate="print"/>
          <a:srcRect t="76666" b="10000"/>
          <a:stretch>
            <a:fillRect/>
          </a:stretch>
        </p:blipFill>
        <p:spPr bwMode="auto">
          <a:xfrm>
            <a:off x="1524000" y="0"/>
            <a:ext cx="9144000" cy="914400"/>
          </a:xfrm>
          <a:prstGeom prst="rect">
            <a:avLst/>
          </a:prstGeom>
          <a:noFill/>
        </p:spPr>
      </p:pic>
      <p:pic>
        <p:nvPicPr>
          <p:cNvPr id="18" name="Picture 17" descr="video base_glider final bl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5945" y="3955475"/>
            <a:ext cx="3657600" cy="2743200"/>
          </a:xfrm>
          <a:prstGeom prst="rect">
            <a:avLst/>
          </a:prstGeom>
        </p:spPr>
      </p:pic>
      <p:pic>
        <p:nvPicPr>
          <p:cNvPr id="4" name="Picture 3" descr="video base_glider f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5945" y="3962400"/>
            <a:ext cx="3657600" cy="2743200"/>
          </a:xfrm>
          <a:prstGeom prst="rect">
            <a:avLst/>
          </a:prstGeom>
        </p:spPr>
      </p:pic>
      <p:pic>
        <p:nvPicPr>
          <p:cNvPr id="5" name="Picture 4" descr="video base_ship fina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5945" y="1066800"/>
            <a:ext cx="3657600" cy="2743200"/>
          </a:xfrm>
          <a:prstGeom prst="rect">
            <a:avLst/>
          </a:prstGeom>
        </p:spPr>
      </p:pic>
      <p:pic>
        <p:nvPicPr>
          <p:cNvPr id="6" name="Picture 5" descr="video base_Lagnrang fi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09800" y="3955475"/>
            <a:ext cx="3657600" cy="2743200"/>
          </a:xfrm>
          <a:prstGeom prst="rect">
            <a:avLst/>
          </a:prstGeom>
        </p:spPr>
      </p:pic>
      <p:pic>
        <p:nvPicPr>
          <p:cNvPr id="7" name="Picture 6" descr="video base_moorings fina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09800" y="1066800"/>
            <a:ext cx="3657600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58082" y="1143000"/>
            <a:ext cx="685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Fixed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4158" y="1143000"/>
            <a:ext cx="126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Geographic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8082" y="4038600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Physical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74157" y="4038600"/>
            <a:ext cx="1103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Biological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A New Reference Frame</a:t>
            </a:r>
            <a:endParaRPr lang="en-US" dirty="0"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04882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.google.com/url?sa=i&amp;source=images&amp;cd=&amp;docid=x3doCVPXkjNvmM&amp;tbnid=UUPOD8K1YY09dM:&amp;ved=0CAUQjBw&amp;url=http%3A%2F%2Fimages.nationalgeographic.com%2Fwpf%2Fmedia-live%2Fphotos%2F000%2F138%2Foverrides%2Fsave-the-ocean-tips_13821_600x450.jpg&amp;ei=hSP-U4GvNaGjigLm2oHQCQ&amp;psig=AFQjCNGvl_wxqSzOS02xoPl5xKMgwZSMtA&amp;ust=1409250565984892"/>
          <p:cNvPicPr>
            <a:picLocks noChangeAspect="1" noChangeArrowheads="1"/>
          </p:cNvPicPr>
          <p:nvPr/>
        </p:nvPicPr>
        <p:blipFill>
          <a:blip r:embed="rId3" cstate="print"/>
          <a:srcRect t="76666" b="10000"/>
          <a:stretch>
            <a:fillRect/>
          </a:stretch>
        </p:blipFill>
        <p:spPr bwMode="auto">
          <a:xfrm>
            <a:off x="1524000" y="0"/>
            <a:ext cx="9144000" cy="914400"/>
          </a:xfrm>
          <a:prstGeom prst="rect">
            <a:avLst/>
          </a:prstGeom>
          <a:noFill/>
        </p:spPr>
      </p:pic>
      <p:pic>
        <p:nvPicPr>
          <p:cNvPr id="18" name="Picture 17" descr="video base_glider final bl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5945" y="3955475"/>
            <a:ext cx="3657600" cy="2743200"/>
          </a:xfrm>
          <a:prstGeom prst="rect">
            <a:avLst/>
          </a:prstGeom>
        </p:spPr>
      </p:pic>
      <p:pic>
        <p:nvPicPr>
          <p:cNvPr id="5" name="Picture 4" descr="video base_ship f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5945" y="1066800"/>
            <a:ext cx="3657600" cy="2743200"/>
          </a:xfrm>
          <a:prstGeom prst="rect">
            <a:avLst/>
          </a:prstGeom>
        </p:spPr>
      </p:pic>
      <p:pic>
        <p:nvPicPr>
          <p:cNvPr id="6" name="Picture 5" descr="video base_Lagnrang fina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9800" y="3955475"/>
            <a:ext cx="3657600" cy="2743200"/>
          </a:xfrm>
          <a:prstGeom prst="rect">
            <a:avLst/>
          </a:prstGeom>
        </p:spPr>
      </p:pic>
      <p:pic>
        <p:nvPicPr>
          <p:cNvPr id="7" name="Picture 6" descr="video base_moorings fi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09800" y="1066800"/>
            <a:ext cx="3657600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58082" y="1143000"/>
            <a:ext cx="685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Fixed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4158" y="1143000"/>
            <a:ext cx="126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Geographic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8082" y="4038600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Physical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74158" y="3962401"/>
            <a:ext cx="1413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Calibri"/>
              </a:rPr>
              <a:t>Biological</a:t>
            </a:r>
            <a:endParaRPr lang="en-US" sz="2400" b="1" dirty="0">
              <a:solidFill>
                <a:srgbClr val="00B0F0"/>
              </a:solidFill>
              <a:latin typeface="Calibri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981200" y="-969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Arial" pitchFamily="34" charset="0"/>
              </a:rPr>
              <a:t>A New Reference Frame</a:t>
            </a:r>
            <a:endParaRPr lang="en-US" dirty="0"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0" y="914400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234545" y="3976255"/>
            <a:ext cx="3401568" cy="2590800"/>
          </a:xfrm>
          <a:prstGeom prst="rect">
            <a:avLst/>
          </a:prstGeom>
          <a:noFill/>
          <a:ln w="60325" cmpd="sng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076C-F296-44C1-AE10-483849668AA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61964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Widescreen</PresentationFormat>
  <Paragraphs>29</Paragraphs>
  <Slides>8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1_Office Theme</vt:lpstr>
      <vt:lpstr>PowerPoint Presentation</vt:lpstr>
      <vt:lpstr>A Complex Ocean</vt:lpstr>
      <vt:lpstr>Observing a Complex Ocean: Stationary</vt:lpstr>
      <vt:lpstr>Observing a Complex Ocean: Geographic Grid</vt:lpstr>
      <vt:lpstr>Observing a Complex Ocean: Going with the Flow</vt:lpstr>
      <vt:lpstr>Observing a Complex Ocean: Hunting and Tracking</vt:lpstr>
      <vt:lpstr>A New Reference Frame</vt:lpstr>
      <vt:lpstr>A New Reference Frame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Benoit-Bird</dc:creator>
  <cp:lastModifiedBy>Kelly Benoit-Bird</cp:lastModifiedBy>
  <cp:revision>1</cp:revision>
  <dcterms:created xsi:type="dcterms:W3CDTF">2019-05-30T18:20:32Z</dcterms:created>
  <dcterms:modified xsi:type="dcterms:W3CDTF">2019-05-30T18:20:46Z</dcterms:modified>
</cp:coreProperties>
</file>