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6"/>
  </p:notesMasterIdLst>
  <p:sldIdLst>
    <p:sldId id="258" r:id="rId5"/>
  </p:sldIdLst>
  <p:sldSz cx="5148263" cy="9144000"/>
  <p:notesSz cx="6858000" cy="9144000"/>
  <p:embeddedFontLst>
    <p:embeddedFont>
      <p:font typeface="Helvetica Neue" panose="02000503000000020004" pitchFamily="2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747775"/>
          </p15:clr>
        </p15:guide>
        <p15:guide id="2" pos="162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>
        <p:scale>
          <a:sx n="305" d="100"/>
          <a:sy n="305" d="100"/>
        </p:scale>
        <p:origin x="88" y="144"/>
      </p:cViewPr>
      <p:guideLst>
        <p:guide orient="horz" pos="2880"/>
        <p:guide pos="16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464036" y="685800"/>
            <a:ext cx="1930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79930d98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63800" y="685800"/>
            <a:ext cx="1930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79930d98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5492" y="1323689"/>
            <a:ext cx="4797000" cy="364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75487" y="5038444"/>
            <a:ext cx="4797000" cy="140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75487" y="1966444"/>
            <a:ext cx="4797000" cy="34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75487" y="5603956"/>
            <a:ext cx="4797000" cy="23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75487" y="3823733"/>
            <a:ext cx="4797000" cy="149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47970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22518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720643" y="2048844"/>
            <a:ext cx="2251800" cy="60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75487" y="987733"/>
            <a:ext cx="1581000" cy="134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75487" y="2470400"/>
            <a:ext cx="1581000" cy="56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76011" y="800267"/>
            <a:ext cx="3585000" cy="7272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2574038" y="44"/>
            <a:ext cx="2574000" cy="9144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49477" y="2192311"/>
            <a:ext cx="2277300" cy="26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49477" y="4983244"/>
            <a:ext cx="2277300" cy="21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780940" y="1287467"/>
            <a:ext cx="2160300" cy="656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75487" y="7521022"/>
            <a:ext cx="3377400" cy="107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5487" y="791156"/>
            <a:ext cx="4797000" cy="10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5487" y="2048844"/>
            <a:ext cx="4797000" cy="60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769997" y="8290163"/>
            <a:ext cx="309000" cy="6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36463" y="2491562"/>
            <a:ext cx="6420977" cy="4279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838226" y="1525775"/>
            <a:ext cx="3471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sz="1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sz="1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1383636" y="6998100"/>
            <a:ext cx="238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2" name="Google Shape;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9865" y="594961"/>
            <a:ext cx="648316" cy="389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66607" y="594971"/>
            <a:ext cx="363486" cy="389604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/>
        </p:nvSpPr>
        <p:spPr>
          <a:xfrm>
            <a:off x="0" y="8651392"/>
            <a:ext cx="2496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6">
            <a:alphaModFix/>
          </a:blip>
          <a:srcRect b="13479"/>
          <a:stretch/>
        </p:blipFill>
        <p:spPr>
          <a:xfrm>
            <a:off x="166300" y="123425"/>
            <a:ext cx="1574101" cy="3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18852EC34E17438F975EF9668FC4CD" ma:contentTypeVersion="18" ma:contentTypeDescription="Create a new document." ma:contentTypeScope="" ma:versionID="d41b56314e06acd099c1066e32677a42">
  <xsd:schema xmlns:xsd="http://www.w3.org/2001/XMLSchema" xmlns:xs="http://www.w3.org/2001/XMLSchema" xmlns:p="http://schemas.microsoft.com/office/2006/metadata/properties" xmlns:ns2="04514088-5e47-4481-8286-49b01f3b4928" xmlns:ns3="2bc1ce1c-df12-42f0-843f-3913b436ead5" targetNamespace="http://schemas.microsoft.com/office/2006/metadata/properties" ma:root="true" ma:fieldsID="e735ff7a0b7d9c90a7ad2cddca946970" ns2:_="" ns3:_="">
    <xsd:import namespace="04514088-5e47-4481-8286-49b01f3b4928"/>
    <xsd:import namespace="2bc1ce1c-df12-42f0-843f-3913b436ead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514088-5e47-4481-8286-49b01f3b49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cd76ec-8ca8-4eae-aa26-7effa6422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1ce1c-df12-42f0-843f-3913b436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4147882-986c-46b6-8446-83941adc6305}" ma:internalName="TaxCatchAll" ma:showField="CatchAllData" ma:web="2bc1ce1c-df12-42f0-843f-3913b436ead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514088-5e47-4481-8286-49b01f3b4928">
      <Terms xmlns="http://schemas.microsoft.com/office/infopath/2007/PartnerControls"/>
    </lcf76f155ced4ddcb4097134ff3c332f>
    <TaxCatchAll xmlns="2bc1ce1c-df12-42f0-843f-3913b436ea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2B8A59-D4FD-4F11-BEF2-9EB47D792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514088-5e47-4481-8286-49b01f3b4928"/>
    <ds:schemaRef ds:uri="2bc1ce1c-df12-42f0-843f-3913b436ea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57CB49-99E9-4838-992A-B0FFD3576875}">
  <ds:schemaRefs>
    <ds:schemaRef ds:uri="http://schemas.microsoft.com/office/2006/metadata/properties"/>
    <ds:schemaRef ds:uri="http://schemas.microsoft.com/office/infopath/2007/PartnerControls"/>
    <ds:schemaRef ds:uri="04514088-5e47-4481-8286-49b01f3b4928"/>
    <ds:schemaRef ds:uri="2bc1ce1c-df12-42f0-843f-3913b436ead5"/>
  </ds:schemaRefs>
</ds:datastoreItem>
</file>

<file path=customXml/itemProps3.xml><?xml version="1.0" encoding="utf-8"?>
<ds:datastoreItem xmlns:ds="http://schemas.openxmlformats.org/officeDocument/2006/customXml" ds:itemID="{7FEF3CE7-72C4-48BA-90CC-447DF8F5B8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</Words>
  <Application>Microsoft Macintosh PowerPoint</Application>
  <PresentationFormat>Custom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 Neue</vt:lpstr>
      <vt:lpstr>Simple Dark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IEEE OES Treasurer Elect</cp:lastModifiedBy>
  <cp:revision>2</cp:revision>
  <dcterms:modified xsi:type="dcterms:W3CDTF">2024-08-06T17:35:59Z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0x0101003B18852EC34E17438F975EF9668FC4CD</vt:lpwstr>
  </property>
</Properties>
</file>