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82" d="100"/>
          <a:sy n="82" d="100"/>
        </p:scale>
        <p:origin x="33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025EA-E3AC-ED48-977A-2FB1AC9A544A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79137-8CFB-8E45-8E01-E32A4DA0C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434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025EA-E3AC-ED48-977A-2FB1AC9A544A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79137-8CFB-8E45-8E01-E32A4DA0C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989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025EA-E3AC-ED48-977A-2FB1AC9A544A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79137-8CFB-8E45-8E01-E32A4DA0C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882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025EA-E3AC-ED48-977A-2FB1AC9A544A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79137-8CFB-8E45-8E01-E32A4DA0C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891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025EA-E3AC-ED48-977A-2FB1AC9A544A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79137-8CFB-8E45-8E01-E32A4DA0C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412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025EA-E3AC-ED48-977A-2FB1AC9A544A}" type="datetimeFigureOut">
              <a:rPr lang="en-US" smtClean="0"/>
              <a:t>4/19/23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79137-8CFB-8E45-8E01-E32A4DA0C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54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025EA-E3AC-ED48-977A-2FB1AC9A544A}" type="datetimeFigureOut">
              <a:rPr lang="en-US" smtClean="0"/>
              <a:t>4/19/23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79137-8CFB-8E45-8E01-E32A4DA0C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835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025EA-E3AC-ED48-977A-2FB1AC9A544A}" type="datetimeFigureOut">
              <a:rPr lang="en-US" smtClean="0"/>
              <a:t>4/19/23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79137-8CFB-8E45-8E01-E32A4DA0C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679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025EA-E3AC-ED48-977A-2FB1AC9A544A}" type="datetimeFigureOut">
              <a:rPr lang="en-US" smtClean="0"/>
              <a:t>4/19/23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79137-8CFB-8E45-8E01-E32A4DA0C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522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025EA-E3AC-ED48-977A-2FB1AC9A544A}" type="datetimeFigureOut">
              <a:rPr lang="en-US" smtClean="0"/>
              <a:t>4/19/23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79137-8CFB-8E45-8E01-E32A4DA0C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706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025EA-E3AC-ED48-977A-2FB1AC9A544A}" type="datetimeFigureOut">
              <a:rPr lang="en-US" smtClean="0"/>
              <a:t>4/19/23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79137-8CFB-8E45-8E01-E32A4DA0C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73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025EA-E3AC-ED48-977A-2FB1AC9A544A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79137-8CFB-8E45-8E01-E32A4DA0C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145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16EE08-388B-074B-E59F-A75947CCD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034" y="317742"/>
            <a:ext cx="6290331" cy="94229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7283214-99E6-6A23-B3D4-1FB89BF98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" y="464950"/>
            <a:ext cx="1984843" cy="115675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EC1EC70-B6E4-CCCA-F2C5-EFAF4CC5C831}"/>
              </a:ext>
            </a:extLst>
          </p:cNvPr>
          <p:cNvSpPr txBox="1"/>
          <p:nvPr/>
        </p:nvSpPr>
        <p:spPr>
          <a:xfrm>
            <a:off x="3595606" y="8167606"/>
            <a:ext cx="27297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Monterey, California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FALL of 2024</a:t>
            </a:r>
          </a:p>
        </p:txBody>
      </p:sp>
    </p:spTree>
    <p:extLst>
      <p:ext uri="{BB962C8B-B14F-4D97-AF65-F5344CB8AC3E}">
        <p14:creationId xmlns:p14="http://schemas.microsoft.com/office/powerpoint/2010/main" val="1763629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18852EC34E17438F975EF9668FC4CD" ma:contentTypeVersion="18" ma:contentTypeDescription="Create a new document." ma:contentTypeScope="" ma:versionID="d41b56314e06acd099c1066e32677a42">
  <xsd:schema xmlns:xsd="http://www.w3.org/2001/XMLSchema" xmlns:xs="http://www.w3.org/2001/XMLSchema" xmlns:p="http://schemas.microsoft.com/office/2006/metadata/properties" xmlns:ns2="04514088-5e47-4481-8286-49b01f3b4928" xmlns:ns3="2bc1ce1c-df12-42f0-843f-3913b436ead5" targetNamespace="http://schemas.microsoft.com/office/2006/metadata/properties" ma:root="true" ma:fieldsID="e735ff7a0b7d9c90a7ad2cddca946970" ns2:_="" ns3:_="">
    <xsd:import namespace="04514088-5e47-4481-8286-49b01f3b4928"/>
    <xsd:import namespace="2bc1ce1c-df12-42f0-843f-3913b436ea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514088-5e47-4481-8286-49b01f3b49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0cd76ec-8ca8-4eae-aa26-7effa6422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c1ce1c-df12-42f0-843f-3913b436ead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4147882-986c-46b6-8446-83941adc6305}" ma:internalName="TaxCatchAll" ma:showField="CatchAllData" ma:web="2bc1ce1c-df12-42f0-843f-3913b436ea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514088-5e47-4481-8286-49b01f3b4928">
      <Terms xmlns="http://schemas.microsoft.com/office/infopath/2007/PartnerControls"/>
    </lcf76f155ced4ddcb4097134ff3c332f>
    <TaxCatchAll xmlns="2bc1ce1c-df12-42f0-843f-3913b436ead5" xsi:nil="true"/>
  </documentManagement>
</p:properties>
</file>

<file path=customXml/itemProps1.xml><?xml version="1.0" encoding="utf-8"?>
<ds:datastoreItem xmlns:ds="http://schemas.openxmlformats.org/officeDocument/2006/customXml" ds:itemID="{EBED429A-000B-4AB2-8C52-A8BFE800CD78}"/>
</file>

<file path=customXml/itemProps2.xml><?xml version="1.0" encoding="utf-8"?>
<ds:datastoreItem xmlns:ds="http://schemas.openxmlformats.org/officeDocument/2006/customXml" ds:itemID="{03236D16-0F63-4A4D-8A79-6179036FBD89}"/>
</file>

<file path=customXml/itemProps3.xml><?xml version="1.0" encoding="utf-8"?>
<ds:datastoreItem xmlns:ds="http://schemas.openxmlformats.org/officeDocument/2006/customXml" ds:itemID="{787BCEC2-98A5-4B7A-8DC4-61ABD3B2827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33</TotalTime>
  <Words>6</Words>
  <Application>Microsoft Macintosh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Kirkwood</dc:creator>
  <cp:lastModifiedBy>Bill Kirkwood</cp:lastModifiedBy>
  <cp:revision>1</cp:revision>
  <dcterms:created xsi:type="dcterms:W3CDTF">2023-04-19T16:31:53Z</dcterms:created>
  <dcterms:modified xsi:type="dcterms:W3CDTF">2023-04-19T17:05:03Z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0x0101003B18852EC34E17438F975EF9668FC4CD</vt:lpwstr>
  </property>
</Properties>
</file>