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6F177-2C7D-B84A-BD36-A154D634C67F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5DAE7-9CE3-BA4C-BA2E-89A5D1960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43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A5341-A7C3-5AD5-232F-96888FBFB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DF7F3-E3FE-77E4-8D7A-A0CDFD5D3C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D62E0-21E4-60FD-BC68-CFA4404DC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DB7BC-C001-F88E-1693-EF0653A6B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EA6E2-B880-40FB-B335-8AEA2C582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9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FA4A2-528F-F44B-B0B3-5E0DDF6A2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F4961-9285-72C9-D42C-FEDA2A386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B43C1-1E30-0F55-FFA4-7D54B1535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2CF4B-14DC-3FCF-508F-B3AC56987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B6136-5089-FA2B-5790-7307EEBF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4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90B84D-C258-AADF-A7FC-0D57863C6D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06769-D5D5-ED8B-0809-5A07F6AFC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0EA34-02F2-C4E2-96C4-CA6EE8DD2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DBCCD-3D6F-E055-5FDE-AF4C7548F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AC927-F147-794E-120C-467C76B53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39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F22A9-88FC-54EC-1CF2-42ADEAD58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FE63C-876A-62A9-D50D-4BFCC0648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766FC-6329-8769-FC2A-922DF8FCE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CD11C-038D-2BFE-99ED-0251DF428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E4BD2-BA70-2E2C-A485-46D4FA26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62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3754F-222D-EF33-F424-A1DDD180F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15FE3-4CA7-C1E6-6314-C6B68D5F2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943D9-597E-AE78-9168-1F48C60FA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76E71-180C-762C-052F-20CB3DD95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0BD7D-FFFA-3986-92B5-35D1B4C4F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6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E2661-8DD4-3A5D-5875-9FBBD143A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7C394-6E7B-B9EF-B20E-F9D495579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39770-242F-2D63-5778-7EC5F48A22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C37B7-7A9F-4F47-E7BB-9476F9449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5E9FA8-8B64-7A92-A5AA-F7932FF39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EC07EE-BBF4-C2D7-5C2D-1CB6C07B0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4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1E721-4679-F3CA-70A5-1B3740EAF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0F6BC-7CA7-2DF2-D70A-554993EE3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5FE18A-4558-AFDB-C8FF-75242C06C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FCF9FF-E7EA-7359-77E9-50A926A8D5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375BDF-1837-3E02-D01D-B1A348C3F6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DDD41-62EF-3CF5-9F09-07BC91306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4F20AF-1AB7-50F3-8D81-80261ED40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C1173E-D41B-7CE1-E454-AF0AD4E2F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0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7CBC6-E9B9-9AA5-F4AA-2F2816CCF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0ACFC3-90E7-62CA-F49F-7E3B62CA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04CE31-4029-8DA9-A6E1-4C6560C2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B038C6-096E-8F80-54F5-44C2AFBAB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30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F7F00C-494E-1AAC-5D35-0146FD4FC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95C559-1492-EC6A-C11E-FC9578BB2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3B59E-AC07-FECD-DCB6-CC02D22CC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1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26FDC-0342-ED1E-A093-6A42D6C1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2A35E-44C2-2014-076E-97D012C71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AC895-46C2-DD7A-B814-BC6753ED3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6C766-441D-8B3D-07B0-66049F033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7E3AF-28FD-A8C9-4730-6D2EA59E0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A42AC-EE1B-14B8-4CFC-90FB755A3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5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184E9-98FA-0F83-AB57-77E28D744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2653A2-B25B-1500-EE4B-351747E83D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E1E873-AB22-57D6-2D3A-22EDB8ED6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3D972-E5C8-C6F3-5610-451EEA4E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828BD-9028-BF96-79B3-30B8FB570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08FE07-6361-6BDF-C687-CB313A33E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8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E9F30F-AC0D-9C5A-6B52-7FB35DD6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19B4E-20DA-5804-CCCA-C1442F5FA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5E8CF-D2FD-27EA-926F-377E1CD91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BABDA-F1B1-2641-88FC-A9EEB31DE0A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B8500-816C-83FA-3324-696A734FD5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81C83-2FE9-9170-743B-A2C026356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DCE222-7045-8D49-877E-2A6CDA21D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5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The Landscape: What We Observed</a:t>
            </a:r>
            <a:endParaRPr/>
          </a:p>
        </p:txBody>
      </p:sp>
      <p:pic>
        <p:nvPicPr>
          <p:cNvPr id="111" name="Google Shape;111;p2" descr="A diagram of a cell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758" y="1053776"/>
            <a:ext cx="6652167" cy="380123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 txBox="1"/>
          <p:nvPr/>
        </p:nvSpPr>
        <p:spPr>
          <a:xfrm>
            <a:off x="0" y="4855551"/>
            <a:ext cx="12192000" cy="369332"/>
          </a:xfrm>
          <a:prstGeom prst="rect">
            <a:avLst/>
          </a:prstGeom>
          <a:solidFill>
            <a:srgbClr val="88EF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Range: Manual Niskin Bottles, Passive Samplers, Fully Automated Samplers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0" y="5273490"/>
            <a:ext cx="12192000" cy="369332"/>
          </a:xfrm>
          <a:prstGeom prst="rect">
            <a:avLst/>
          </a:prstGeom>
          <a:solidFill>
            <a:srgbClr val="FEEAD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Filter Types: 0.22 to 5+ um, various filter materials and formats (Sterivex, 25 mm, PVDF, MCE)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0" y="5685720"/>
            <a:ext cx="12192000" cy="369332"/>
          </a:xfrm>
          <a:prstGeom prst="rect">
            <a:avLst/>
          </a:prstGeom>
          <a:solidFill>
            <a:srgbClr val="F9DDD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Preservation: Flash frozen, -80C, RNAlater, DNA/RNA Shield, room temp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0" y="6083788"/>
            <a:ext cx="12192000" cy="369332"/>
          </a:xfrm>
          <a:prstGeom prst="rect">
            <a:avLst/>
          </a:prstGeom>
          <a:solidFill>
            <a:srgbClr val="FAE7D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Platforms: Research Vessels, Sailing Boat ROV, AUVs, Moorings, Ship Underway, 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rgbClr val="FDD6B2"/>
          </a:solidFill>
          <a:ln w="9525" cap="flat" cmpd="sng">
            <a:solidFill>
              <a:srgbClr val="DFB3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Volume Req’s: 1: to 100L depending on environment, target and analytical method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 rot="2441265">
            <a:off x="8755664" y="2963958"/>
            <a:ext cx="60625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 ice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93</Words>
  <Application>Microsoft Macintosh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The Landscape: What We Observed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Kevan Yamahara</dc:creator>
  <cp:lastModifiedBy>Kevan Yamahara</cp:lastModifiedBy>
  <cp:revision>1</cp:revision>
  <dcterms:created xsi:type="dcterms:W3CDTF">2026-06-12T14:33:02Z</dcterms:created>
  <dcterms:modified xsi:type="dcterms:W3CDTF">2026-06-12T14:39:24Z</dcterms:modified>
</cp:coreProperties>
</file>