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0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36354-E827-AD2C-F469-B1C230DEB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401EFF-049D-D352-4A12-FFD1DFC3B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95E01-179B-E2A5-B7D7-024AB99BB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D4C7E-707B-1E51-12D9-C6E8E423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E2C4E-2733-FFCB-E205-B8BAAFF24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53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7D281-DB7C-2826-9FB1-368C1F5A0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9696A9-1558-E225-B322-242FF8162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CCC9E-78BA-B521-8FC9-C65E9348F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65596-6274-CC1B-533A-A0BD09675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4895B-F646-8F83-9340-65D48B25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2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3C5B54-256F-C3A4-9B47-6B068EF5F4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61C16F-0E50-F791-7EBB-D58F9EF1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EDE79-6B4C-EC1A-3EF1-60BC70521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DA110-04BB-C0A1-31D6-67A5C7C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0A83B-60A8-7538-F99E-015557D62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3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FCF49-F593-E1F1-0978-70877AA24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A1157-68DA-0F5D-2788-2AD123715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84128-88E3-DA8C-BF28-73A9735CC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DCD33-981E-8ADB-A143-4BE922C44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D27CB-E927-B773-EEE2-7399D9454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8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29377-22BE-BB47-C263-CCE77B7A6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0742A2-8568-248B-3955-98F29C9E1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92660-76DE-68EB-AAA2-4E9AB8951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83E9D5-C0E3-0C50-6D94-44EFD6500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1F9BB-49AA-7429-93CF-DF1B6D645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82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D5249-F5C9-579F-93EC-160D610AB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A66AC-9075-62FB-2978-F4A354199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759FE6-E442-0FB5-7425-6481005A5E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496CCC-7AC9-FD58-0595-FFDD2B11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3396B-7EA3-ED80-8381-64C4B2DF1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04E6A9-BA98-1B9B-CCF4-50105C87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75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8E5FC-0DA8-1C48-6F00-CA3070EF1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F9E85-13FF-65BA-7B01-524AA9659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1F970C-D03B-DF78-E719-4C376B99A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E5D746-DD02-6E4A-5DB7-D7186687D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7C9DA5-F9D9-1390-265C-AC0417C84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7196C6-185D-4ECE-669A-0A137E14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2DAB10-340C-9072-8F32-4CF82A254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A03C4D-6AC5-71B0-23FB-363E46A1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5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887A0-F761-294E-FFB9-4C2836344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AFFCAA-0B36-8085-1CC7-FA2495660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7C86F7-ED81-296C-9346-82B68341E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CC371F-5450-82C3-636B-E0AB32C63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8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0B9832-EE87-1689-60F9-4DD1C6C9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AD7FFF-245A-0A81-83A7-B4AB82F0C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FECEB-5560-7D9F-B3C6-F831A1800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8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D3DC6-4757-CBEF-7860-913CC1AEE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E1719-9994-9697-6204-F105DA8FD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63FFA8-C295-D552-EEB3-DE3E86264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7BCDCC-9454-95F7-1C93-49C879A78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3A8EC-2F02-E623-59AE-39E643DEB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1B9B15-C774-C3D6-7E59-E10F66CE4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2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57856-73FB-0129-A329-381198D57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94E6AC-818B-2712-CE7C-85BE1ACD6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28728-5F2E-99A1-41D5-ADB507031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CB5D3-C416-B5D5-EC31-1B6A1114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CC8801-231C-A29E-7AE6-DBA29D71D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17B3C-046D-658A-DBB6-E14A89D73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5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4A9CD3-EB4A-BCCC-A466-A3F713B10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87065-9D38-8E2F-D552-A765C2361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BC627-F8D6-B63F-2EEB-AFE8339915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5FE9D1-BD54-4C31-8821-46395B872495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88031-0A05-C549-5485-CF5ED1C67F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9B096-A6B6-ABBE-FC87-44082DF51D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EA2782-F7E5-4D14-A497-2A7E4607D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22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649C7-7501-E567-22B6-583E057E18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Ventana FO can redesign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145B4F-801F-F95F-88A5-180D9B3192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Purpose to explain existing infrastructure</a:t>
            </a:r>
          </a:p>
          <a:p>
            <a:r>
              <a:rPr lang="en-US" dirty="0"/>
              <a:t>Elaborate on upgrades we believe necessary going forward</a:t>
            </a:r>
          </a:p>
          <a:p>
            <a:r>
              <a:rPr lang="en-US" dirty="0"/>
              <a:t>Brainstorm on new infrastructure for hardware budget inputs</a:t>
            </a:r>
          </a:p>
          <a:p>
            <a:r>
              <a:rPr lang="en-US" dirty="0"/>
              <a:t>Guestimates for labor budget  inputs</a:t>
            </a:r>
          </a:p>
        </p:txBody>
      </p:sp>
    </p:spTree>
    <p:extLst>
      <p:ext uri="{BB962C8B-B14F-4D97-AF65-F5344CB8AC3E}">
        <p14:creationId xmlns:p14="http://schemas.microsoft.com/office/powerpoint/2010/main" val="3323927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object with holes in it&#10;&#10;AI-generated content may be incorrect.">
            <a:extLst>
              <a:ext uri="{FF2B5EF4-FFF2-40B4-BE49-F238E27FC236}">
                <a16:creationId xmlns:a16="http://schemas.microsoft.com/office/drawing/2014/main" id="{97D9389E-442F-6C4B-60A5-36CEAB8FB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05" y="180303"/>
            <a:ext cx="8397025" cy="629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09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946B4-781A-1A87-1B2C-F95A84E2F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Infrastructure to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BFF04-6934-C369-83D4-7A4F8CE99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DC (12/24 Volt) Switching of 24 devices/instruments/camera.</a:t>
            </a:r>
          </a:p>
          <a:p>
            <a:pPr lvl="0"/>
            <a:r>
              <a:rPr lang="en-US" dirty="0"/>
              <a:t>AC (120V) switching of 3 channels (at least 6 for upgrade)</a:t>
            </a:r>
          </a:p>
          <a:p>
            <a:pPr lvl="0"/>
            <a:r>
              <a:rPr lang="en-US" dirty="0"/>
              <a:t>26 isolated serial data streams of various protocols and speeds.</a:t>
            </a:r>
          </a:p>
          <a:p>
            <a:pPr lvl="0"/>
            <a:r>
              <a:rPr lang="en-US" dirty="0"/>
              <a:t>16 NTSC camera inputs with 8 outputs to topside using a custom switch card.  We need to keep around 8 to 10 of these.</a:t>
            </a:r>
          </a:p>
          <a:p>
            <a:pPr lvl="0"/>
            <a:r>
              <a:rPr lang="en-US" dirty="0"/>
              <a:t>Fiber Optic CWDM infrastructure for auxiliary HD cameras, Ethernet plant, network switches for both core vehicle and science interface needs.</a:t>
            </a:r>
          </a:p>
          <a:p>
            <a:pPr lvl="0"/>
            <a:r>
              <a:rPr lang="en-US" dirty="0"/>
              <a:t>Communication to the GSS control infrastructure with a custom Microcard using the adopted </a:t>
            </a:r>
            <a:r>
              <a:rPr lang="en-US" dirty="0" err="1"/>
              <a:t>modbus</a:t>
            </a:r>
            <a:r>
              <a:rPr lang="en-US" dirty="0"/>
              <a:t> standard.</a:t>
            </a:r>
          </a:p>
          <a:p>
            <a:pPr lvl="0"/>
            <a:r>
              <a:rPr lang="en-US" dirty="0"/>
              <a:t>Single full spectrum fiber available for science instruments testing.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41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20FDE-D870-DE66-0AA7-167252C53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Upgrades proposed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E9906-2089-5582-7727-74282E041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434"/>
            <a:ext cx="10515600" cy="5145109"/>
          </a:xfrm>
        </p:spPr>
        <p:txBody>
          <a:bodyPr/>
          <a:lstStyle/>
          <a:p>
            <a:r>
              <a:rPr lang="en-US" dirty="0"/>
              <a:t>Enhanced resistance to corrosion, Ti housing if power can be dissipated properly.  SS BCR connectors.</a:t>
            </a:r>
          </a:p>
          <a:p>
            <a:r>
              <a:rPr lang="en-US" dirty="0"/>
              <a:t>More HDSDI viewing Cameras, qty 6?</a:t>
            </a:r>
          </a:p>
          <a:p>
            <a:r>
              <a:rPr lang="en-US" dirty="0"/>
              <a:t>More Ethernet bandwidth with a managed switch</a:t>
            </a:r>
          </a:p>
          <a:p>
            <a:r>
              <a:rPr lang="en-US" dirty="0"/>
              <a:t>Better Fiber flexibility and enhanced access to more fiber IO</a:t>
            </a:r>
          </a:p>
          <a:p>
            <a:r>
              <a:rPr lang="en-US" dirty="0"/>
              <a:t>1 hybrid port/connector that supports both 120 VAC and single mode fiber</a:t>
            </a:r>
          </a:p>
          <a:p>
            <a:r>
              <a:rPr lang="en-US" dirty="0"/>
              <a:t>Newest FOCAL Mux technology, 907X expected to support till 2050 by MOOG.  Concern over fiber loss overhead &lt; by 10 </a:t>
            </a:r>
            <a:r>
              <a:rPr lang="en-US" dirty="0" err="1"/>
              <a:t>dB.</a:t>
            </a:r>
            <a:endParaRPr lang="en-US" dirty="0"/>
          </a:p>
          <a:p>
            <a:r>
              <a:rPr lang="en-US" dirty="0"/>
              <a:t>Proper porting for several penetrations for IO.</a:t>
            </a:r>
          </a:p>
        </p:txBody>
      </p:sp>
    </p:spTree>
    <p:extLst>
      <p:ext uri="{BB962C8B-B14F-4D97-AF65-F5344CB8AC3E}">
        <p14:creationId xmlns:p14="http://schemas.microsoft.com/office/powerpoint/2010/main" val="133620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633FA-0AE6-9B00-B1E8-CB5F87277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486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FO Can guts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AE415-FB10-732F-59BA-3CE9309EE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5082"/>
            <a:ext cx="10515600" cy="5281881"/>
          </a:xfrm>
        </p:spPr>
        <p:txBody>
          <a:bodyPr/>
          <a:lstStyle/>
          <a:p>
            <a:r>
              <a:rPr lang="en-US" dirty="0"/>
              <a:t>FOCAL 903 MUX, 1 fiber gives 8 NTSC, 26 serial 232/485 9600/115kbaud</a:t>
            </a:r>
          </a:p>
          <a:p>
            <a:r>
              <a:rPr lang="en-US" dirty="0"/>
              <a:t>Tri switch Cards to backplane, 6 qty for 18 channels of DC/serial switching (custom card - </a:t>
            </a:r>
            <a:r>
              <a:rPr lang="en-US" dirty="0" err="1"/>
              <a:t>djo</a:t>
            </a:r>
            <a:r>
              <a:rPr lang="en-US" dirty="0"/>
              <a:t>) 2006</a:t>
            </a:r>
          </a:p>
          <a:p>
            <a:r>
              <a:rPr lang="en-US" dirty="0"/>
              <a:t>8 </a:t>
            </a:r>
            <a:r>
              <a:rPr lang="en-US" dirty="0" err="1"/>
              <a:t>ch</a:t>
            </a:r>
            <a:r>
              <a:rPr lang="en-US" dirty="0"/>
              <a:t> of video isolation (custom card - </a:t>
            </a:r>
            <a:r>
              <a:rPr lang="en-US" dirty="0" err="1"/>
              <a:t>okuda</a:t>
            </a:r>
            <a:r>
              <a:rPr lang="en-US" dirty="0"/>
              <a:t>) 2002</a:t>
            </a:r>
          </a:p>
          <a:p>
            <a:r>
              <a:rPr lang="en-US" dirty="0"/>
              <a:t>16 </a:t>
            </a:r>
            <a:r>
              <a:rPr lang="en-US" dirty="0" err="1"/>
              <a:t>ch</a:t>
            </a:r>
            <a:r>
              <a:rPr lang="en-US" dirty="0"/>
              <a:t> of serial isolation  (custom card, qty 2 - </a:t>
            </a:r>
            <a:r>
              <a:rPr lang="en-US" dirty="0" err="1"/>
              <a:t>okuda</a:t>
            </a:r>
            <a:r>
              <a:rPr lang="en-US" dirty="0"/>
              <a:t>) 2000</a:t>
            </a:r>
          </a:p>
          <a:p>
            <a:r>
              <a:rPr lang="en-US" dirty="0"/>
              <a:t>16 </a:t>
            </a:r>
            <a:r>
              <a:rPr lang="en-US" dirty="0" err="1"/>
              <a:t>ch</a:t>
            </a:r>
            <a:r>
              <a:rPr lang="en-US" dirty="0"/>
              <a:t> of NTSC input – 8 </a:t>
            </a:r>
            <a:r>
              <a:rPr lang="en-US" dirty="0" err="1"/>
              <a:t>ch</a:t>
            </a:r>
            <a:r>
              <a:rPr lang="en-US" dirty="0"/>
              <a:t> of output – (Okuda/French/Risi) custom video mix card 2016?  Needs updated</a:t>
            </a:r>
          </a:p>
          <a:p>
            <a:r>
              <a:rPr lang="en-US" dirty="0"/>
              <a:t>FO micro card for control from GSS topside – French/Risi) custom card 2014?  May need updated</a:t>
            </a:r>
          </a:p>
          <a:p>
            <a:r>
              <a:rPr lang="en-US" dirty="0"/>
              <a:t>AC quad block for switching, 4 channels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135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661CE10-5F8D-CF1E-99DC-924E504B7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Replacement possibilities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49B973F-BA7B-CE54-C779-93E02ADD5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Can mechanicals need to be replaced regardless of internals.</a:t>
            </a:r>
          </a:p>
          <a:p>
            <a:r>
              <a:rPr lang="en-US" dirty="0"/>
              <a:t>Stuff a new backplane board and replace cards with modern components and enhancements.</a:t>
            </a:r>
          </a:p>
          <a:p>
            <a:r>
              <a:rPr lang="en-US" dirty="0"/>
              <a:t>Use WAGO modules and MBARI relay card presently used in GSS control can.  Video plant (both HDSDI and NTSC) would need similar infrastructure we have now</a:t>
            </a:r>
          </a:p>
          <a:p>
            <a:r>
              <a:rPr lang="en-US" dirty="0"/>
              <a:t>Some other infrastructure perhaps a smaller backplane and chassis layout.</a:t>
            </a:r>
          </a:p>
          <a:p>
            <a:r>
              <a:rPr lang="en-US" dirty="0"/>
              <a:t>Most likely we want to go with the 907X mux unless something else comes up.  Caution however as this hardware has 10 </a:t>
            </a:r>
            <a:r>
              <a:rPr lang="en-US" dirty="0" err="1"/>
              <a:t>db</a:t>
            </a:r>
            <a:r>
              <a:rPr lang="en-US" dirty="0"/>
              <a:t> less overhead than the focal 903</a:t>
            </a:r>
          </a:p>
        </p:txBody>
      </p:sp>
    </p:spTree>
    <p:extLst>
      <p:ext uri="{BB962C8B-B14F-4D97-AF65-F5344CB8AC3E}">
        <p14:creationId xmlns:p14="http://schemas.microsoft.com/office/powerpoint/2010/main" val="73948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BAA2B-93AB-CF34-1FD8-FBFEABDB7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306"/>
          </a:xfrm>
        </p:spPr>
        <p:txBody>
          <a:bodyPr>
            <a:normAutofit fontScale="90000"/>
          </a:bodyPr>
          <a:lstStyle/>
          <a:p>
            <a:r>
              <a:rPr lang="en-US" dirty="0"/>
              <a:t>Fiber Infrastructure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5FDA4-FE9B-7114-3373-E96CFC028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7432"/>
            <a:ext cx="10515600" cy="515953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6 Fibers in tether/winch slip rings, but only 4 thru deck cable, plans to upgrade but significant effort.</a:t>
            </a:r>
          </a:p>
          <a:p>
            <a:r>
              <a:rPr lang="en-US" dirty="0"/>
              <a:t>Current Fiber allocation, all single mode.</a:t>
            </a:r>
          </a:p>
          <a:p>
            <a:pPr lvl="1"/>
            <a:r>
              <a:rPr lang="en-US" dirty="0"/>
              <a:t>903 Focal Mux </a:t>
            </a:r>
          </a:p>
          <a:p>
            <a:pPr lvl="1"/>
            <a:r>
              <a:rPr lang="en-US" dirty="0"/>
              <a:t>4K main camera</a:t>
            </a:r>
          </a:p>
          <a:p>
            <a:pPr lvl="1"/>
            <a:r>
              <a:rPr lang="en-US" dirty="0"/>
              <a:t>Ethernet and qty 2 HDSDI cameras via 7 channel CWDM Focal 914.</a:t>
            </a:r>
          </a:p>
          <a:p>
            <a:pPr lvl="1"/>
            <a:r>
              <a:rPr lang="en-US" dirty="0"/>
              <a:t>Science/Engineering/Spare, entire spectrum.</a:t>
            </a:r>
          </a:p>
          <a:p>
            <a:r>
              <a:rPr lang="en-US" dirty="0"/>
              <a:t>Desire to make fiber optics more accessible and use all 6.</a:t>
            </a:r>
          </a:p>
          <a:p>
            <a:r>
              <a:rPr lang="en-US" dirty="0"/>
              <a:t>Addition of a second fiber port with AC power and fiber.</a:t>
            </a:r>
          </a:p>
          <a:p>
            <a:r>
              <a:rPr lang="en-US" dirty="0"/>
              <a:t>At present the fibers come from the termination oil enclosure into the 1 atm FO can.  New design should bring out more to customers.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611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569</Words>
  <Application>Microsoft Office PowerPoint</Application>
  <PresentationFormat>Widescreen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Ventana FO can redesign</vt:lpstr>
      <vt:lpstr>PowerPoint Presentation</vt:lpstr>
      <vt:lpstr>Infrastructure to support</vt:lpstr>
      <vt:lpstr>Upgrades proposed </vt:lpstr>
      <vt:lpstr>Current FO Can guts</vt:lpstr>
      <vt:lpstr>Replacement possibilities</vt:lpstr>
      <vt:lpstr>Fiber Infrastructure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DJ Osborne</dc:creator>
  <cp:lastModifiedBy>DJ Osborne</cp:lastModifiedBy>
  <cp:revision>2</cp:revision>
  <dcterms:created xsi:type="dcterms:W3CDTF">2026-05-26T23:18:22Z</dcterms:created>
  <dcterms:modified xsi:type="dcterms:W3CDTF">2026-05-27T16:51:45Z</dcterms:modified>
</cp:coreProperties>
</file>