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04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935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9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02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06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66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28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1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35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48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6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0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3C124-4049-4647-A4D6-1402521F83B0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D5C2B-6234-46E9-AFE9-1F6D72C7F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9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502920"/>
            <a:ext cx="7802880" cy="585216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1676400" y="1295400"/>
            <a:ext cx="304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14780" y="1156900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Batt</a:t>
            </a:r>
            <a:r>
              <a:rPr lang="en-US" sz="1200" dirty="0" smtClean="0"/>
              <a:t> Voltage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52700" y="2362200"/>
            <a:ext cx="495300" cy="2989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81200" y="2557526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12VDC</a:t>
            </a:r>
            <a:endParaRPr lang="en-US" sz="1200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1981200" y="3352800"/>
            <a:ext cx="351941" cy="3477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86000" y="3581400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3.3 VDC</a:t>
            </a:r>
            <a:endParaRPr lang="en-US" sz="12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005380" y="4521312"/>
            <a:ext cx="304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76600" y="4281100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Batt</a:t>
            </a:r>
            <a:r>
              <a:rPr lang="en-US" sz="1200" dirty="0" smtClean="0"/>
              <a:t> Current</a:t>
            </a:r>
          </a:p>
          <a:p>
            <a:r>
              <a:rPr lang="en-US" sz="1200" dirty="0" smtClean="0"/>
              <a:t>1.6A/Volt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715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Stanley</dc:creator>
  <cp:lastModifiedBy>Stanley</cp:lastModifiedBy>
  <cp:revision>1</cp:revision>
  <dcterms:created xsi:type="dcterms:W3CDTF">2015-03-24T20:14:29Z</dcterms:created>
  <dcterms:modified xsi:type="dcterms:W3CDTF">2015-03-24T20:17:33Z</dcterms:modified>
</cp:coreProperties>
</file>