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04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F181-41DD-403A-B0DB-D4A7B0343DA1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10F9-5E5F-43D9-860E-63666C729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58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F181-41DD-403A-B0DB-D4A7B0343DA1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10F9-5E5F-43D9-860E-63666C729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1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F181-41DD-403A-B0DB-D4A7B0343DA1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10F9-5E5F-43D9-860E-63666C729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556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F181-41DD-403A-B0DB-D4A7B0343DA1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10F9-5E5F-43D9-860E-63666C729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785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F181-41DD-403A-B0DB-D4A7B0343DA1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10F9-5E5F-43D9-860E-63666C729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989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F181-41DD-403A-B0DB-D4A7B0343DA1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10F9-5E5F-43D9-860E-63666C729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8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F181-41DD-403A-B0DB-D4A7B0343DA1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10F9-5E5F-43D9-860E-63666C729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081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F181-41DD-403A-B0DB-D4A7B0343DA1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10F9-5E5F-43D9-860E-63666C729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657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F181-41DD-403A-B0DB-D4A7B0343DA1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10F9-5E5F-43D9-860E-63666C729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642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F181-41DD-403A-B0DB-D4A7B0343DA1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10F9-5E5F-43D9-860E-63666C729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74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F181-41DD-403A-B0DB-D4A7B0343DA1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410F9-5E5F-43D9-860E-63666C729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732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6F181-41DD-403A-B0DB-D4A7B0343DA1}" type="datetimeFigureOut">
              <a:rPr lang="en-US" smtClean="0"/>
              <a:t>3/25/2015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410F9-5E5F-43D9-860E-63666C7296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299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502920"/>
            <a:ext cx="7802880" cy="5852160"/>
          </a:xfrm>
          <a:prstGeom prst="rect">
            <a:avLst/>
          </a:prstGeom>
        </p:spPr>
      </p:pic>
      <p:cxnSp>
        <p:nvCxnSpPr>
          <p:cNvPr id="6" name="Straight Arrow Connector 5"/>
          <p:cNvCxnSpPr>
            <a:stCxn id="7" idx="1"/>
          </p:cNvCxnSpPr>
          <p:nvPr/>
        </p:nvCxnSpPr>
        <p:spPr>
          <a:xfrm flipH="1">
            <a:off x="1066800" y="1251466"/>
            <a:ext cx="304800" cy="5773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371600" y="10668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Battery Bus</a:t>
            </a:r>
            <a:endParaRPr lang="en-US" dirty="0"/>
          </a:p>
        </p:txBody>
      </p:sp>
      <p:cxnSp>
        <p:nvCxnSpPr>
          <p:cNvPr id="13" name="Straight Arrow Connector 12"/>
          <p:cNvCxnSpPr>
            <a:stCxn id="14" idx="1"/>
          </p:cNvCxnSpPr>
          <p:nvPr/>
        </p:nvCxnSpPr>
        <p:spPr>
          <a:xfrm flipH="1">
            <a:off x="2057400" y="2318266"/>
            <a:ext cx="304800" cy="5773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362200" y="21336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Battery Bus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7" idx="1"/>
          </p:cNvCxnSpPr>
          <p:nvPr/>
        </p:nvCxnSpPr>
        <p:spPr>
          <a:xfrm flipH="1" flipV="1">
            <a:off x="1028054" y="4779917"/>
            <a:ext cx="191146" cy="3231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219200" y="4779913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TCP312 Current Probe on 1N6286A 1A/V arrow </a:t>
            </a:r>
            <a:r>
              <a:rPr lang="en-US" smtClean="0"/>
              <a:t>toward </a:t>
            </a:r>
            <a:r>
              <a:rPr lang="en-US" smtClean="0"/>
              <a:t>diode +Elmo term.</a:t>
            </a:r>
            <a:endParaRPr lang="en-US" dirty="0"/>
          </a:p>
        </p:txBody>
      </p:sp>
      <p:cxnSp>
        <p:nvCxnSpPr>
          <p:cNvPr id="9" name="Straight Arrow Connector 8"/>
          <p:cNvCxnSpPr>
            <a:stCxn id="10" idx="1"/>
          </p:cNvCxnSpPr>
          <p:nvPr/>
        </p:nvCxnSpPr>
        <p:spPr>
          <a:xfrm flipH="1">
            <a:off x="4648200" y="3567500"/>
            <a:ext cx="457200" cy="242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105400" y="3244334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17% duty cycle per MSO4034  meas.</a:t>
            </a:r>
          </a:p>
          <a:p>
            <a:r>
              <a:rPr lang="en-US" dirty="0" smtClean="0"/>
              <a:t>6A * 43V * 4.58mSec *.17 = 200 W-</a:t>
            </a:r>
            <a:r>
              <a:rPr lang="en-US" dirty="0" err="1" smtClean="0"/>
              <a:t>msec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40231" y="3221678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174 W-</a:t>
            </a:r>
            <a:r>
              <a:rPr lang="en-US" dirty="0" err="1" smtClean="0"/>
              <a:t>msec</a:t>
            </a:r>
            <a:r>
              <a:rPr lang="en-US" dirty="0" smtClean="0"/>
              <a:t> from Excel </a:t>
            </a:r>
            <a:r>
              <a:rPr lang="en-US" dirty="0" err="1" smtClean="0"/>
              <a:t>Calc</a:t>
            </a:r>
            <a:endParaRPr lang="en-US" dirty="0" smtClean="0"/>
          </a:p>
          <a:p>
            <a:r>
              <a:rPr lang="en-US" dirty="0" smtClean="0"/>
              <a:t>-380 </a:t>
            </a:r>
            <a:r>
              <a:rPr lang="en-US" dirty="0" err="1" smtClean="0"/>
              <a:t>uSec</a:t>
            </a:r>
            <a:r>
              <a:rPr lang="en-US" dirty="0" smtClean="0"/>
              <a:t> to 4.2 </a:t>
            </a:r>
            <a:r>
              <a:rPr lang="en-US" dirty="0" err="1" smtClean="0"/>
              <a:t>mSec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6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46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Stanley</dc:creator>
  <cp:lastModifiedBy>Stanley</cp:lastModifiedBy>
  <cp:revision>6</cp:revision>
  <cp:lastPrinted>2015-03-25T20:25:23Z</cp:lastPrinted>
  <dcterms:created xsi:type="dcterms:W3CDTF">2015-03-25T19:15:16Z</dcterms:created>
  <dcterms:modified xsi:type="dcterms:W3CDTF">2015-03-25T21:37:13Z</dcterms:modified>
</cp:coreProperties>
</file>