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04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2CCC-E4D3-49D1-81FE-C91DC96541D9}" type="datetimeFigureOut">
              <a:rPr lang="en-US" smtClean="0"/>
              <a:t>3/25/2015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297B-F18C-44C7-8B38-B897033350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682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2CCC-E4D3-49D1-81FE-C91DC96541D9}" type="datetimeFigureOut">
              <a:rPr lang="en-US" smtClean="0"/>
              <a:t>3/25/2015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297B-F18C-44C7-8B38-B897033350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173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2CCC-E4D3-49D1-81FE-C91DC96541D9}" type="datetimeFigureOut">
              <a:rPr lang="en-US" smtClean="0"/>
              <a:t>3/25/2015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297B-F18C-44C7-8B38-B897033350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06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2CCC-E4D3-49D1-81FE-C91DC96541D9}" type="datetimeFigureOut">
              <a:rPr lang="en-US" smtClean="0"/>
              <a:t>3/25/2015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297B-F18C-44C7-8B38-B897033350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229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2CCC-E4D3-49D1-81FE-C91DC96541D9}" type="datetimeFigureOut">
              <a:rPr lang="en-US" smtClean="0"/>
              <a:t>3/25/2015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297B-F18C-44C7-8B38-B897033350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15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2CCC-E4D3-49D1-81FE-C91DC96541D9}" type="datetimeFigureOut">
              <a:rPr lang="en-US" smtClean="0"/>
              <a:t>3/25/2015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297B-F18C-44C7-8B38-B897033350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563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2CCC-E4D3-49D1-81FE-C91DC96541D9}" type="datetimeFigureOut">
              <a:rPr lang="en-US" smtClean="0"/>
              <a:t>3/25/2015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297B-F18C-44C7-8B38-B897033350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864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2CCC-E4D3-49D1-81FE-C91DC96541D9}" type="datetimeFigureOut">
              <a:rPr lang="en-US" smtClean="0"/>
              <a:t>3/25/2015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297B-F18C-44C7-8B38-B897033350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731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2CCC-E4D3-49D1-81FE-C91DC96541D9}" type="datetimeFigureOut">
              <a:rPr lang="en-US" smtClean="0"/>
              <a:t>3/25/2015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297B-F18C-44C7-8B38-B897033350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331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2CCC-E4D3-49D1-81FE-C91DC96541D9}" type="datetimeFigureOut">
              <a:rPr lang="en-US" smtClean="0"/>
              <a:t>3/25/2015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297B-F18C-44C7-8B38-B897033350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630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2CCC-E4D3-49D1-81FE-C91DC96541D9}" type="datetimeFigureOut">
              <a:rPr lang="en-US" smtClean="0"/>
              <a:t>3/25/2015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297B-F18C-44C7-8B38-B897033350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816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9A2CCC-E4D3-49D1-81FE-C91DC96541D9}" type="datetimeFigureOut">
              <a:rPr lang="en-US" smtClean="0"/>
              <a:t>3/25/2015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F297B-F18C-44C7-8B38-B897033350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875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" y="502920"/>
            <a:ext cx="7802880" cy="585216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>
            <a:off x="1600200" y="1219200"/>
            <a:ext cx="5334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057400" y="9144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Battery Bus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2098729" y="2362200"/>
            <a:ext cx="5334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555929" y="229766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12VDC Bus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2209800" y="3724759"/>
            <a:ext cx="5334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667000" y="3419959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TCP312 Current Probe on 1N6286A 1A/V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31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10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Stanley</dc:creator>
  <cp:lastModifiedBy>Stanley</cp:lastModifiedBy>
  <cp:revision>1</cp:revision>
  <dcterms:created xsi:type="dcterms:W3CDTF">2015-03-25T18:27:59Z</dcterms:created>
  <dcterms:modified xsi:type="dcterms:W3CDTF">2015-03-25T19:15:08Z</dcterms:modified>
</cp:coreProperties>
</file>